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CA"/>
    <a:srgbClr val="EBFFF3"/>
    <a:srgbClr val="D9FFFF"/>
    <a:srgbClr val="FFEBFF"/>
    <a:srgbClr val="FFD1FF"/>
    <a:srgbClr val="9CFB8F"/>
    <a:srgbClr val="B9FAFD"/>
    <a:srgbClr val="FFCCFF"/>
    <a:srgbClr val="FF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7" autoAdjust="0"/>
    <p:restoredTop sz="94660"/>
  </p:normalViewPr>
  <p:slideViewPr>
    <p:cSldViewPr>
      <p:cViewPr varScale="1">
        <p:scale>
          <a:sx n="39" d="100"/>
          <a:sy n="3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1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54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35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8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02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8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95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72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74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42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6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1D2B-6066-4282-8F0B-E42A8F53DC2B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8DFC-6CE4-410E-8ED0-B5F8A61EA41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78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23728" y="1756847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b="1" dirty="0">
              <a:latin typeface="Kristen ITC" panose="03050502040202030202" pitchFamily="66" charset="0"/>
            </a:endParaRPr>
          </a:p>
        </p:txBody>
      </p:sp>
      <p:sp>
        <p:nvSpPr>
          <p:cNvPr id="2" name="1 Rectángulo redondeado"/>
          <p:cNvSpPr/>
          <p:nvPr/>
        </p:nvSpPr>
        <p:spPr>
          <a:xfrm>
            <a:off x="532415" y="609123"/>
            <a:ext cx="2376264" cy="6048672"/>
          </a:xfrm>
          <a:prstGeom prst="round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3344295" y="609123"/>
            <a:ext cx="2376264" cy="6048672"/>
          </a:xfrm>
          <a:prstGeom prst="roundRect">
            <a:avLst/>
          </a:prstGeom>
          <a:solidFill>
            <a:srgbClr val="B9FA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6156176" y="609123"/>
            <a:ext cx="2376264" cy="6048672"/>
          </a:xfrm>
          <a:prstGeom prst="roundRect">
            <a:avLst/>
          </a:prstGeom>
          <a:solidFill>
            <a:srgbClr val="9CFB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C:\Users\lolal\Downloads\formas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308" y="4385876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olal\Downloads\bloques-de-numeros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427" y="4383760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olal\Downloads\rueda-de-color.pn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47" y="4385876"/>
            <a:ext cx="19800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5940152" y="108573"/>
            <a:ext cx="30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1200" dirty="0" smtClean="0"/>
              <a:t>Iconos diseñados por https</a:t>
            </a:r>
            <a:r>
              <a:rPr lang="es-ES" sz="1200" dirty="0"/>
              <a:t>://www.flaticon.es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97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lolal\Downloads\rueda-de-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33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lolal\Downloads\casa (1)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9" y="16637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3 Grupo"/>
          <p:cNvGrpSpPr/>
          <p:nvPr/>
        </p:nvGrpSpPr>
        <p:grpSpPr>
          <a:xfrm>
            <a:off x="2037651" y="1268760"/>
            <a:ext cx="5400600" cy="1224136"/>
            <a:chOff x="2015716" y="1484784"/>
            <a:chExt cx="5400600" cy="1224136"/>
          </a:xfrm>
        </p:grpSpPr>
        <p:sp>
          <p:nvSpPr>
            <p:cNvPr id="3" name="2 Rectángulo redondeado"/>
            <p:cNvSpPr/>
            <p:nvPr/>
          </p:nvSpPr>
          <p:spPr>
            <a:xfrm>
              <a:off x="2015716" y="1484784"/>
              <a:ext cx="5400600" cy="1224136"/>
            </a:xfrm>
            <a:prstGeom prst="roundRect">
              <a:avLst/>
            </a:prstGeom>
            <a:solidFill>
              <a:srgbClr val="FFEB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2285746" y="1508591"/>
              <a:ext cx="48605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¿Qué mariposa es de color azul?</a:t>
              </a:r>
              <a:endPara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051" name="azul" descr="C:\Users\lolal\Downloads\maripos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180" y="3573016"/>
            <a:ext cx="2304000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amarillo" descr="C:\Users\lolal\Downloads\mariposa (2)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5016"/>
            <a:ext cx="2160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rojo" descr="C:\Users\lolal\Downloads\mariposa (1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6" y="3591016"/>
            <a:ext cx="2268000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5940151" y="6309320"/>
            <a:ext cx="30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1200" dirty="0" smtClean="0"/>
              <a:t>Iconos diseñados por https</a:t>
            </a:r>
            <a:r>
              <a:rPr lang="es-ES" sz="1200" dirty="0"/>
              <a:t>://www.flaticon.es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24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lal\Downloads\casa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9" y="16637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1"/>
          <p:cNvSpPr txBox="1"/>
          <p:nvPr/>
        </p:nvSpPr>
        <p:spPr>
          <a:xfrm>
            <a:off x="747422" y="3662442"/>
            <a:ext cx="13676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 smtClean="0"/>
              <a:t>1</a:t>
            </a:r>
            <a:endParaRPr lang="es-ES" sz="16600" dirty="0"/>
          </a:p>
        </p:txBody>
      </p:sp>
      <p:sp>
        <p:nvSpPr>
          <p:cNvPr id="9" name="2"/>
          <p:cNvSpPr txBox="1"/>
          <p:nvPr/>
        </p:nvSpPr>
        <p:spPr>
          <a:xfrm>
            <a:off x="7233177" y="3662442"/>
            <a:ext cx="13676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/>
              <a:t>2</a:t>
            </a:r>
          </a:p>
        </p:txBody>
      </p:sp>
      <p:sp>
        <p:nvSpPr>
          <p:cNvPr id="10" name="3"/>
          <p:cNvSpPr txBox="1"/>
          <p:nvPr/>
        </p:nvSpPr>
        <p:spPr>
          <a:xfrm>
            <a:off x="3990300" y="3662442"/>
            <a:ext cx="136764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dirty="0" smtClean="0"/>
              <a:t>3</a:t>
            </a:r>
            <a:endParaRPr lang="es-ES" sz="16600" dirty="0"/>
          </a:p>
        </p:txBody>
      </p:sp>
      <p:pic>
        <p:nvPicPr>
          <p:cNvPr id="11" name="Picture 5" descr="C:\Users\lolal\Downloads\bloques-de-numero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88" y="15034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lolal\Pictures\ICONOS\pajar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35" y="29472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14 Rectángulo"/>
          <p:cNvSpPr/>
          <p:nvPr/>
        </p:nvSpPr>
        <p:spPr>
          <a:xfrm>
            <a:off x="5940151" y="6309320"/>
            <a:ext cx="30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1200" dirty="0" smtClean="0"/>
              <a:t>Iconos diseñados por https</a:t>
            </a:r>
            <a:r>
              <a:rPr lang="es-ES" sz="1200" dirty="0"/>
              <a:t>://www.flaticon.es</a:t>
            </a:r>
            <a:endParaRPr lang="es-ES" dirty="0"/>
          </a:p>
        </p:txBody>
      </p:sp>
      <p:grpSp>
        <p:nvGrpSpPr>
          <p:cNvPr id="4" name="3 Grupo"/>
          <p:cNvGrpSpPr/>
          <p:nvPr/>
        </p:nvGrpSpPr>
        <p:grpSpPr>
          <a:xfrm>
            <a:off x="2094726" y="1412776"/>
            <a:ext cx="5400600" cy="1224136"/>
            <a:chOff x="2110991" y="1700808"/>
            <a:chExt cx="5400600" cy="1224136"/>
          </a:xfrm>
        </p:grpSpPr>
        <p:sp>
          <p:nvSpPr>
            <p:cNvPr id="16" name="15 Rectángulo redondeado"/>
            <p:cNvSpPr/>
            <p:nvPr/>
          </p:nvSpPr>
          <p:spPr>
            <a:xfrm>
              <a:off x="2110991" y="1700808"/>
              <a:ext cx="5400600" cy="1224136"/>
            </a:xfrm>
            <a:prstGeom prst="roundRect">
              <a:avLst/>
            </a:prstGeom>
            <a:solidFill>
              <a:srgbClr val="D9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2372637" y="1700808"/>
              <a:ext cx="48605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¿Cuántos pájaros hay?</a:t>
              </a:r>
              <a:endPara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Picture 2" descr="C:\Users\lolal\Pictures\ICONOS\pajar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390" y="29472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lolal\Pictures\ICONOS\pajar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944" y="294728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90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lal\Downloads\casa (1)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9" y="16637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422"/>
            <a:ext cx="108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5941817" y="6304002"/>
            <a:ext cx="3084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 </a:t>
            </a:r>
            <a:r>
              <a:rPr lang="es-ES" sz="1200" dirty="0" smtClean="0"/>
              <a:t>Iconos diseñados por https</a:t>
            </a:r>
            <a:r>
              <a:rPr lang="es-ES" sz="1200" dirty="0"/>
              <a:t>://www.flaticon.es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251520" y="3209394"/>
            <a:ext cx="2177752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Triángulo isósceles"/>
          <p:cNvSpPr/>
          <p:nvPr/>
        </p:nvSpPr>
        <p:spPr>
          <a:xfrm>
            <a:off x="3464632" y="3209394"/>
            <a:ext cx="2232248" cy="216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6732240" y="3209394"/>
            <a:ext cx="2160000" cy="21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2072487" y="1294787"/>
            <a:ext cx="5400600" cy="1224136"/>
          </a:xfrm>
          <a:prstGeom prst="roundRect">
            <a:avLst/>
          </a:prstGeom>
          <a:solidFill>
            <a:srgbClr val="FDFEC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356372" y="1304352"/>
            <a:ext cx="4860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¿Dónde está en triángulo?</a:t>
            </a:r>
            <a:endParaRPr lang="es-E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9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alcalde</dc:creator>
  <cp:lastModifiedBy>lola alcalde</cp:lastModifiedBy>
  <cp:revision>13</cp:revision>
  <dcterms:created xsi:type="dcterms:W3CDTF">2020-10-18T16:51:12Z</dcterms:created>
  <dcterms:modified xsi:type="dcterms:W3CDTF">2020-10-18T18:26:36Z</dcterms:modified>
</cp:coreProperties>
</file>