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32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4DE6-B9BC-3944-B47E-52D3F60C303E}" type="datetimeFigureOut">
              <a:rPr lang="es-ES_tradnl" smtClean="0"/>
              <a:t>30/10/20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2518-1DB9-5847-866A-0BB8142015B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7742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4DE6-B9BC-3944-B47E-52D3F60C303E}" type="datetimeFigureOut">
              <a:rPr lang="es-ES_tradnl" smtClean="0"/>
              <a:t>30/10/20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2518-1DB9-5847-866A-0BB8142015B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16030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4DE6-B9BC-3944-B47E-52D3F60C303E}" type="datetimeFigureOut">
              <a:rPr lang="es-ES_tradnl" smtClean="0"/>
              <a:t>30/10/20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2518-1DB9-5847-866A-0BB8142015B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0118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4DE6-B9BC-3944-B47E-52D3F60C303E}" type="datetimeFigureOut">
              <a:rPr lang="es-ES_tradnl" smtClean="0"/>
              <a:t>30/10/20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2518-1DB9-5847-866A-0BB8142015B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7236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4DE6-B9BC-3944-B47E-52D3F60C303E}" type="datetimeFigureOut">
              <a:rPr lang="es-ES_tradnl" smtClean="0"/>
              <a:t>30/10/20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2518-1DB9-5847-866A-0BB8142015B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8139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4DE6-B9BC-3944-B47E-52D3F60C303E}" type="datetimeFigureOut">
              <a:rPr lang="es-ES_tradnl" smtClean="0"/>
              <a:t>30/10/20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2518-1DB9-5847-866A-0BB8142015B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21659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4DE6-B9BC-3944-B47E-52D3F60C303E}" type="datetimeFigureOut">
              <a:rPr lang="es-ES_tradnl" smtClean="0"/>
              <a:t>30/10/20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2518-1DB9-5847-866A-0BB8142015B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5356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4DE6-B9BC-3944-B47E-52D3F60C303E}" type="datetimeFigureOut">
              <a:rPr lang="es-ES_tradnl" smtClean="0"/>
              <a:t>30/10/20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2518-1DB9-5847-866A-0BB8142015B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411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4DE6-B9BC-3944-B47E-52D3F60C303E}" type="datetimeFigureOut">
              <a:rPr lang="es-ES_tradnl" smtClean="0"/>
              <a:t>30/10/20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2518-1DB9-5847-866A-0BB8142015B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673566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4DE6-B9BC-3944-B47E-52D3F60C303E}" type="datetimeFigureOut">
              <a:rPr lang="es-ES_tradnl" smtClean="0"/>
              <a:t>30/10/20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2518-1DB9-5847-866A-0BB8142015B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3667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94DE6-B9BC-3944-B47E-52D3F60C303E}" type="datetimeFigureOut">
              <a:rPr lang="es-ES_tradnl" smtClean="0"/>
              <a:t>30/10/20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42518-1DB9-5847-866A-0BB8142015B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5336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94DE6-B9BC-3944-B47E-52D3F60C303E}" type="datetimeFigureOut">
              <a:rPr lang="es-ES_tradnl" smtClean="0"/>
              <a:t>30/10/20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242518-1DB9-5847-866A-0BB8142015BD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3802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/>
          <p:cNvSpPr/>
          <p:nvPr/>
        </p:nvSpPr>
        <p:spPr>
          <a:xfrm>
            <a:off x="452063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9" name="Marco 8"/>
          <p:cNvSpPr/>
          <p:nvPr/>
        </p:nvSpPr>
        <p:spPr>
          <a:xfrm>
            <a:off x="6121686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717" y="1744750"/>
            <a:ext cx="3634056" cy="344279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804917" y="2333780"/>
            <a:ext cx="3996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>
                <a:latin typeface="Massallera" charset="0"/>
                <a:ea typeface="Massallera" charset="0"/>
                <a:cs typeface="Massallera" charset="0"/>
              </a:rPr>
              <a:t>Make</a:t>
            </a:r>
            <a:r>
              <a:rPr lang="es-ES_tradnl" sz="6600" b="1" dirty="0" smtClean="0">
                <a:latin typeface="Massallera" charset="0"/>
                <a:ea typeface="Massallera" charset="0"/>
                <a:cs typeface="Massallera" charset="0"/>
              </a:rPr>
              <a:t> </a:t>
            </a:r>
          </a:p>
          <a:p>
            <a:pPr algn="ctr"/>
            <a:r>
              <a:rPr lang="es-ES_tradnl" sz="6600" b="1" dirty="0" err="1" smtClean="0">
                <a:latin typeface="Massallera" charset="0"/>
                <a:ea typeface="Massallera" charset="0"/>
                <a:cs typeface="Massallera" charset="0"/>
              </a:rPr>
              <a:t>models</a:t>
            </a:r>
            <a:endParaRPr lang="es-ES_tradnl" sz="6600" b="1" dirty="0">
              <a:latin typeface="Massallera" charset="0"/>
              <a:ea typeface="Massallera" charset="0"/>
              <a:cs typeface="Massaller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744259" y="308219"/>
            <a:ext cx="6328881" cy="5969285"/>
          </a:xfrm>
          <a:prstGeom prst="round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080" y="729576"/>
            <a:ext cx="5803573" cy="5053945"/>
          </a:xfrm>
          <a:prstGeom prst="rect">
            <a:avLst/>
          </a:prstGeom>
        </p:spPr>
      </p:pic>
      <p:cxnSp>
        <p:nvCxnSpPr>
          <p:cNvPr id="8" name="Conector recto 7"/>
          <p:cNvCxnSpPr/>
          <p:nvPr/>
        </p:nvCxnSpPr>
        <p:spPr>
          <a:xfrm>
            <a:off x="4260397" y="308218"/>
            <a:ext cx="10275" cy="59692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/>
          <p:cNvCxnSpPr/>
          <p:nvPr/>
        </p:nvCxnSpPr>
        <p:spPr>
          <a:xfrm>
            <a:off x="5906720" y="308218"/>
            <a:ext cx="10275" cy="59692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7553044" y="308219"/>
            <a:ext cx="10275" cy="596928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3448244" y="544910"/>
            <a:ext cx="34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smtClean="0">
                <a:latin typeface="Massallera" charset="0"/>
                <a:ea typeface="Massallera" charset="0"/>
                <a:cs typeface="Massallera" charset="0"/>
              </a:rPr>
              <a:t>R</a:t>
            </a:r>
            <a:endParaRPr lang="es-ES_tradnl" sz="4800" b="1">
              <a:latin typeface="Massallera" charset="0"/>
              <a:ea typeface="Massallera" charset="0"/>
              <a:cs typeface="Massallera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4725190" y="544909"/>
            <a:ext cx="43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latin typeface="Massallera" charset="0"/>
                <a:ea typeface="Massallera" charset="0"/>
                <a:cs typeface="Massallera" charset="0"/>
              </a:rPr>
              <a:t>I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6498910" y="544909"/>
            <a:ext cx="34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latin typeface="Massallera" charset="0"/>
                <a:ea typeface="Massallera" charset="0"/>
                <a:cs typeface="Massallera" charset="0"/>
              </a:rPr>
              <a:t>D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7931337" y="528990"/>
            <a:ext cx="34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latin typeface="Massallera" charset="0"/>
                <a:ea typeface="Massallera" charset="0"/>
                <a:cs typeface="Massallera" charset="0"/>
              </a:rPr>
              <a:t>E</a:t>
            </a:r>
          </a:p>
        </p:txBody>
      </p:sp>
      <p:sp>
        <p:nvSpPr>
          <p:cNvPr id="27" name="CuadroTexto 26"/>
          <p:cNvSpPr txBox="1"/>
          <p:nvPr/>
        </p:nvSpPr>
        <p:spPr>
          <a:xfrm>
            <a:off x="3448244" y="5378187"/>
            <a:ext cx="34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latin typeface="Massallera" charset="0"/>
                <a:ea typeface="Massallera" charset="0"/>
                <a:cs typeface="Massallera" charset="0"/>
              </a:rPr>
              <a:t>B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4853321" y="5378187"/>
            <a:ext cx="34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latin typeface="Massallera" charset="0"/>
                <a:ea typeface="Massallera" charset="0"/>
                <a:cs typeface="Massallera" charset="0"/>
              </a:rPr>
              <a:t>I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6498910" y="5378187"/>
            <a:ext cx="34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latin typeface="Massallera" charset="0"/>
                <a:ea typeface="Massallera" charset="0"/>
                <a:cs typeface="Massallera" charset="0"/>
              </a:rPr>
              <a:t>K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7925473" y="5320709"/>
            <a:ext cx="34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 smtClean="0">
                <a:latin typeface="Massallera" charset="0"/>
                <a:ea typeface="Massallera" charset="0"/>
                <a:cs typeface="Massallera" charset="0"/>
              </a:rPr>
              <a:t>E</a:t>
            </a:r>
            <a:endParaRPr lang="es-ES_tradnl" sz="4800" b="1" dirty="0">
              <a:latin typeface="Massallera" charset="0"/>
              <a:ea typeface="Massallera" charset="0"/>
              <a:cs typeface="Massallera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736835" y="2019483"/>
            <a:ext cx="3459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800" b="1" dirty="0">
                <a:latin typeface="Massallera" charset="0"/>
                <a:ea typeface="Massallera" charset="0"/>
                <a:cs typeface="Massallera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016150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o 3"/>
          <p:cNvSpPr/>
          <p:nvPr/>
        </p:nvSpPr>
        <p:spPr>
          <a:xfrm>
            <a:off x="452063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5" name="Marco 4"/>
          <p:cNvSpPr/>
          <p:nvPr/>
        </p:nvSpPr>
        <p:spPr>
          <a:xfrm>
            <a:off x="6121686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04917" y="2936646"/>
            <a:ext cx="3996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smtClean="0">
                <a:latin typeface="Massallera" charset="0"/>
                <a:ea typeface="Massallera" charset="0"/>
                <a:cs typeface="Massallera" charset="0"/>
              </a:rPr>
              <a:t>Dance</a:t>
            </a:r>
            <a:endParaRPr lang="es-ES_tradnl" sz="6600" b="1" dirty="0" smtClean="0">
              <a:latin typeface="Massallera" charset="0"/>
              <a:ea typeface="Massallera" charset="0"/>
              <a:cs typeface="Massallera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866" y="1551397"/>
            <a:ext cx="2199568" cy="38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4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o 3"/>
          <p:cNvSpPr/>
          <p:nvPr/>
        </p:nvSpPr>
        <p:spPr>
          <a:xfrm>
            <a:off x="452063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5" name="Marco 4"/>
          <p:cNvSpPr/>
          <p:nvPr/>
        </p:nvSpPr>
        <p:spPr>
          <a:xfrm>
            <a:off x="6121686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04917" y="2841611"/>
            <a:ext cx="3996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smtClean="0">
                <a:latin typeface="Massallera" charset="0"/>
                <a:ea typeface="Massallera" charset="0"/>
                <a:cs typeface="Massallera" charset="0"/>
              </a:rPr>
              <a:t>Juggle</a:t>
            </a:r>
            <a:endParaRPr lang="es-ES_tradnl" sz="6600" b="1" dirty="0" smtClean="0">
              <a:latin typeface="Massallera" charset="0"/>
              <a:ea typeface="Massallera" charset="0"/>
              <a:cs typeface="Massallera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73" y="878850"/>
            <a:ext cx="3528409" cy="4232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75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o 7"/>
          <p:cNvSpPr/>
          <p:nvPr/>
        </p:nvSpPr>
        <p:spPr>
          <a:xfrm>
            <a:off x="452063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9" name="Marco 8"/>
          <p:cNvSpPr/>
          <p:nvPr/>
        </p:nvSpPr>
        <p:spPr>
          <a:xfrm>
            <a:off x="6121686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804917" y="1915931"/>
            <a:ext cx="39966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err="1" smtClean="0">
                <a:latin typeface="Massallera" charset="0"/>
                <a:ea typeface="Massallera" charset="0"/>
                <a:cs typeface="Massallera" charset="0"/>
              </a:rPr>
              <a:t>Ride</a:t>
            </a:r>
            <a:endParaRPr lang="es-ES_tradnl" sz="6600" b="1" dirty="0" smtClean="0">
              <a:latin typeface="Massallera" charset="0"/>
              <a:ea typeface="Massallera" charset="0"/>
              <a:cs typeface="Massallera" charset="0"/>
            </a:endParaRPr>
          </a:p>
          <a:p>
            <a:pPr algn="ctr"/>
            <a:r>
              <a:rPr lang="es-ES_tradnl" sz="6600" b="1" dirty="0" smtClean="0">
                <a:latin typeface="Massallera" charset="0"/>
                <a:ea typeface="Massallera" charset="0"/>
                <a:cs typeface="Massallera" charset="0"/>
              </a:rPr>
              <a:t>a</a:t>
            </a:r>
          </a:p>
          <a:p>
            <a:pPr algn="ctr"/>
            <a:r>
              <a:rPr lang="es-ES_tradnl" sz="6600" b="1" dirty="0" err="1" smtClean="0">
                <a:latin typeface="Massallera" charset="0"/>
                <a:ea typeface="Massallera" charset="0"/>
                <a:cs typeface="Massallera" charset="0"/>
              </a:rPr>
              <a:t>bike</a:t>
            </a:r>
            <a:endParaRPr lang="es-ES_tradnl" sz="6600" b="1" dirty="0" smtClean="0">
              <a:latin typeface="Massallera" charset="0"/>
              <a:ea typeface="Massallera" charset="0"/>
              <a:cs typeface="Massallera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397" y="1915931"/>
            <a:ext cx="3610441" cy="3144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7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o 3"/>
          <p:cNvSpPr/>
          <p:nvPr/>
        </p:nvSpPr>
        <p:spPr>
          <a:xfrm>
            <a:off x="452063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5" name="Marco 4"/>
          <p:cNvSpPr/>
          <p:nvPr/>
        </p:nvSpPr>
        <p:spPr>
          <a:xfrm>
            <a:off x="6121686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04917" y="2841611"/>
            <a:ext cx="3996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smtClean="0">
                <a:latin typeface="Massallera" charset="0"/>
                <a:ea typeface="Massallera" charset="0"/>
                <a:cs typeface="Massallera" charset="0"/>
              </a:rPr>
              <a:t>Paint</a:t>
            </a:r>
            <a:endParaRPr lang="es-ES_tradnl" sz="6600" b="1" dirty="0" smtClean="0">
              <a:latin typeface="Massallera" charset="0"/>
              <a:ea typeface="Massallera" charset="0"/>
              <a:cs typeface="Massallera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67" y="1315091"/>
            <a:ext cx="2137849" cy="428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74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o 3"/>
          <p:cNvSpPr/>
          <p:nvPr/>
        </p:nvSpPr>
        <p:spPr>
          <a:xfrm>
            <a:off x="452063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5" name="Marco 4"/>
          <p:cNvSpPr/>
          <p:nvPr/>
        </p:nvSpPr>
        <p:spPr>
          <a:xfrm>
            <a:off x="6121686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22038" y="1914662"/>
            <a:ext cx="39966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smtClean="0">
                <a:latin typeface="Massallera" charset="0"/>
                <a:ea typeface="Massallera" charset="0"/>
                <a:cs typeface="Massallera" charset="0"/>
              </a:rPr>
              <a:t>Play </a:t>
            </a:r>
          </a:p>
          <a:p>
            <a:pPr algn="ctr"/>
            <a:r>
              <a:rPr lang="es-ES_tradnl" sz="6600" b="1" dirty="0" err="1">
                <a:latin typeface="Massallera" charset="0"/>
                <a:ea typeface="Massallera" charset="0"/>
                <a:cs typeface="Massallera" charset="0"/>
              </a:rPr>
              <a:t>t</a:t>
            </a:r>
            <a:r>
              <a:rPr lang="es-ES_tradnl" sz="6600" b="1" dirty="0" err="1" smtClean="0">
                <a:latin typeface="Massallera" charset="0"/>
                <a:ea typeface="Massallera" charset="0"/>
                <a:cs typeface="Massallera" charset="0"/>
              </a:rPr>
              <a:t>he</a:t>
            </a:r>
            <a:r>
              <a:rPr lang="es-ES_tradnl" sz="6600" b="1" dirty="0" smtClean="0">
                <a:latin typeface="Massallera" charset="0"/>
                <a:ea typeface="Massallera" charset="0"/>
                <a:cs typeface="Massallera" charset="0"/>
              </a:rPr>
              <a:t> guitar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928" y="1394916"/>
            <a:ext cx="3560875" cy="417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41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o 3"/>
          <p:cNvSpPr/>
          <p:nvPr/>
        </p:nvSpPr>
        <p:spPr>
          <a:xfrm>
            <a:off x="452063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5" name="Marco 4"/>
          <p:cNvSpPr/>
          <p:nvPr/>
        </p:nvSpPr>
        <p:spPr>
          <a:xfrm>
            <a:off x="6121686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04917" y="2333780"/>
            <a:ext cx="39966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dirty="0" smtClean="0">
                <a:latin typeface="Massallera" charset="0"/>
                <a:ea typeface="Massallera" charset="0"/>
                <a:cs typeface="Massallera" charset="0"/>
              </a:rPr>
              <a:t>Do</a:t>
            </a:r>
          </a:p>
          <a:p>
            <a:pPr algn="ctr"/>
            <a:r>
              <a:rPr lang="es-ES_tradnl" sz="6600" b="1" dirty="0" smtClean="0">
                <a:latin typeface="Massallera" charset="0"/>
                <a:ea typeface="Massallera" charset="0"/>
                <a:cs typeface="Massallera" charset="0"/>
              </a:rPr>
              <a:t>karate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6" t="52129" r="51575"/>
          <a:stretch/>
        </p:blipFill>
        <p:spPr>
          <a:xfrm>
            <a:off x="2758754" y="2333780"/>
            <a:ext cx="2434976" cy="30946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02" b="56454"/>
          <a:stretch/>
        </p:blipFill>
        <p:spPr>
          <a:xfrm>
            <a:off x="882864" y="1304818"/>
            <a:ext cx="2353496" cy="281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3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o 3"/>
          <p:cNvSpPr/>
          <p:nvPr/>
        </p:nvSpPr>
        <p:spPr>
          <a:xfrm>
            <a:off x="452063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5" name="Marco 4"/>
          <p:cNvSpPr/>
          <p:nvPr/>
        </p:nvSpPr>
        <p:spPr>
          <a:xfrm>
            <a:off x="6121686" y="452063"/>
            <a:ext cx="5363110" cy="5887092"/>
          </a:xfrm>
          <a:prstGeom prst="frame">
            <a:avLst/>
          </a:prstGeom>
          <a:solidFill>
            <a:srgbClr val="00B0F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804917" y="2841611"/>
            <a:ext cx="3996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6600" b="1" smtClean="0">
                <a:latin typeface="Massallera" charset="0"/>
                <a:ea typeface="Massallera" charset="0"/>
                <a:cs typeface="Massallera" charset="0"/>
              </a:rPr>
              <a:t>Sing</a:t>
            </a:r>
            <a:endParaRPr lang="es-ES_tradnl" sz="6600" b="1" dirty="0" smtClean="0">
              <a:latin typeface="Massallera" charset="0"/>
              <a:ea typeface="Massallera" charset="0"/>
              <a:cs typeface="Massallera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3" b="60683"/>
          <a:stretch/>
        </p:blipFill>
        <p:spPr>
          <a:xfrm>
            <a:off x="1470132" y="2101065"/>
            <a:ext cx="3326972" cy="258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179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Agrupar 22"/>
          <p:cNvGrpSpPr/>
          <p:nvPr/>
        </p:nvGrpSpPr>
        <p:grpSpPr>
          <a:xfrm>
            <a:off x="2661007" y="308219"/>
            <a:ext cx="6328881" cy="5969290"/>
            <a:chOff x="647272" y="431509"/>
            <a:chExt cx="6328881" cy="5969290"/>
          </a:xfrm>
        </p:grpSpPr>
        <p:sp>
          <p:nvSpPr>
            <p:cNvPr id="4" name="Rectángulo redondeado 3"/>
            <p:cNvSpPr/>
            <p:nvPr/>
          </p:nvSpPr>
          <p:spPr>
            <a:xfrm>
              <a:off x="647272" y="431514"/>
              <a:ext cx="6328881" cy="5969285"/>
            </a:xfrm>
            <a:prstGeom prst="roundRect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126" y="563186"/>
              <a:ext cx="5784350" cy="5479910"/>
            </a:xfrm>
            <a:prstGeom prst="rect">
              <a:avLst/>
            </a:prstGeom>
          </p:spPr>
        </p:pic>
        <p:cxnSp>
          <p:nvCxnSpPr>
            <p:cNvPr id="7" name="Conector recto 6"/>
            <p:cNvCxnSpPr/>
            <p:nvPr/>
          </p:nvCxnSpPr>
          <p:spPr>
            <a:xfrm>
              <a:off x="1664898" y="431509"/>
              <a:ext cx="10275" cy="596928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>
              <a:off x="2772433" y="431509"/>
              <a:ext cx="10275" cy="596928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3921426" y="431509"/>
              <a:ext cx="10275" cy="596928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4995612" y="431509"/>
              <a:ext cx="10275" cy="596928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/>
            <p:cNvCxnSpPr/>
            <p:nvPr/>
          </p:nvCxnSpPr>
          <p:spPr>
            <a:xfrm>
              <a:off x="6004250" y="431509"/>
              <a:ext cx="10275" cy="5969285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uadroTexto 12"/>
            <p:cNvSpPr txBox="1"/>
            <p:nvPr/>
          </p:nvSpPr>
          <p:spPr>
            <a:xfrm>
              <a:off x="793926" y="5335213"/>
              <a:ext cx="6110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4000" b="1" dirty="0" smtClean="0">
                  <a:latin typeface="Massallera" charset="0"/>
                  <a:ea typeface="Massallera" charset="0"/>
                  <a:cs typeface="Massallera" charset="0"/>
                </a:rPr>
                <a:t>M</a:t>
              </a:r>
              <a:endParaRPr lang="es-ES_tradnl" sz="4000" b="1" dirty="0">
                <a:latin typeface="Massallera" charset="0"/>
                <a:ea typeface="Massallera" charset="0"/>
                <a:cs typeface="Massallera" charset="0"/>
              </a:endParaRP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1926452" y="5335210"/>
              <a:ext cx="57579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4000" b="1" dirty="0">
                  <a:latin typeface="Massallera" charset="0"/>
                  <a:ea typeface="Massallera" charset="0"/>
                  <a:cs typeface="Massallera" charset="0"/>
                </a:rPr>
                <a:t>O</a:t>
              </a:r>
              <a:endParaRPr lang="es-ES_tradnl" sz="4000" b="1" dirty="0">
                <a:latin typeface="Massallera" charset="0"/>
                <a:ea typeface="Massallera" charset="0"/>
                <a:cs typeface="Massallera" charset="0"/>
              </a:endParaRPr>
            </a:p>
          </p:txBody>
        </p:sp>
        <p:sp>
          <p:nvSpPr>
            <p:cNvPr id="15" name="CuadroTexto 14"/>
            <p:cNvSpPr txBox="1"/>
            <p:nvPr/>
          </p:nvSpPr>
          <p:spPr>
            <a:xfrm>
              <a:off x="3084098" y="5338132"/>
              <a:ext cx="5870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4000" b="1" dirty="0">
                  <a:latin typeface="Massallera" charset="0"/>
                  <a:ea typeface="Massallera" charset="0"/>
                  <a:cs typeface="Massallera" charset="0"/>
                </a:rPr>
                <a:t>D</a:t>
              </a:r>
              <a:endParaRPr lang="es-ES_tradnl" sz="4000" b="1" dirty="0">
                <a:latin typeface="Massallera" charset="0"/>
                <a:ea typeface="Massallera" charset="0"/>
                <a:cs typeface="Massallera" charset="0"/>
              </a:endParaRPr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4214319" y="5348407"/>
              <a:ext cx="5870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4000" b="1" dirty="0">
                  <a:latin typeface="Massallera" charset="0"/>
                  <a:ea typeface="Massallera" charset="0"/>
                  <a:cs typeface="Massallera" charset="0"/>
                </a:rPr>
                <a:t>E</a:t>
              </a:r>
              <a:endParaRPr lang="es-ES_tradnl" sz="4000" b="1" dirty="0">
                <a:latin typeface="Massallera" charset="0"/>
                <a:ea typeface="Massallera" charset="0"/>
                <a:cs typeface="Massallera" charset="0"/>
              </a:endParaRPr>
            </a:p>
          </p:txBody>
        </p:sp>
        <p:sp>
          <p:nvSpPr>
            <p:cNvPr id="17" name="CuadroTexto 16"/>
            <p:cNvSpPr txBox="1"/>
            <p:nvPr/>
          </p:nvSpPr>
          <p:spPr>
            <a:xfrm>
              <a:off x="5226787" y="5335210"/>
              <a:ext cx="55656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4000" b="1" dirty="0">
                  <a:latin typeface="Massallera" charset="0"/>
                  <a:ea typeface="Massallera" charset="0"/>
                  <a:cs typeface="Massallera" charset="0"/>
                </a:rPr>
                <a:t>L</a:t>
              </a:r>
              <a:endParaRPr lang="es-ES_tradnl" sz="4000" b="1" dirty="0">
                <a:latin typeface="Massallera" charset="0"/>
                <a:ea typeface="Massallera" charset="0"/>
                <a:cs typeface="Massallera" charset="0"/>
              </a:endParaRP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6185597" y="5335210"/>
              <a:ext cx="5485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4000" b="1" dirty="0">
                  <a:latin typeface="Massallera" charset="0"/>
                  <a:ea typeface="Massallera" charset="0"/>
                  <a:cs typeface="Massallera" charset="0"/>
                </a:rPr>
                <a:t>S</a:t>
              </a:r>
              <a:endParaRPr lang="es-ES_tradnl" sz="4000" b="1" dirty="0">
                <a:latin typeface="Massallera" charset="0"/>
                <a:ea typeface="Massallera" charset="0"/>
                <a:cs typeface="Massallera" charset="0"/>
              </a:endParaRPr>
            </a:p>
          </p:txBody>
        </p:sp>
        <p:sp>
          <p:nvSpPr>
            <p:cNvPr id="19" name="CuadroTexto 18"/>
            <p:cNvSpPr txBox="1"/>
            <p:nvPr/>
          </p:nvSpPr>
          <p:spPr>
            <a:xfrm>
              <a:off x="1976561" y="638211"/>
              <a:ext cx="61106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4000" b="1" dirty="0" smtClean="0">
                  <a:latin typeface="Massallera" charset="0"/>
                  <a:ea typeface="Massallera" charset="0"/>
                  <a:cs typeface="Massallera" charset="0"/>
                </a:rPr>
                <a:t>M</a:t>
              </a:r>
              <a:endParaRPr lang="es-ES_tradnl" sz="4000" b="1" dirty="0">
                <a:latin typeface="Massallera" charset="0"/>
                <a:ea typeface="Massallera" charset="0"/>
                <a:cs typeface="Massallera" charset="0"/>
              </a:endParaRPr>
            </a:p>
          </p:txBody>
        </p:sp>
        <p:sp>
          <p:nvSpPr>
            <p:cNvPr id="20" name="CuadroTexto 19"/>
            <p:cNvSpPr txBox="1"/>
            <p:nvPr/>
          </p:nvSpPr>
          <p:spPr>
            <a:xfrm>
              <a:off x="3033016" y="638211"/>
              <a:ext cx="62228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4000" b="1" dirty="0">
                  <a:latin typeface="Massallera" charset="0"/>
                  <a:ea typeface="Massallera" charset="0"/>
                  <a:cs typeface="Massallera" charset="0"/>
                </a:rPr>
                <a:t>A</a:t>
              </a:r>
              <a:endParaRPr lang="es-ES_tradnl" sz="4000" b="1" dirty="0">
                <a:latin typeface="Massallera" charset="0"/>
                <a:ea typeface="Massallera" charset="0"/>
                <a:cs typeface="Massallera" charset="0"/>
              </a:endParaRPr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4171734" y="638211"/>
              <a:ext cx="48603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4000" b="1" dirty="0">
                  <a:latin typeface="Massallera" charset="0"/>
                  <a:ea typeface="Massallera" charset="0"/>
                  <a:cs typeface="Massallera" charset="0"/>
                </a:rPr>
                <a:t>K</a:t>
              </a:r>
              <a:endParaRPr lang="es-ES_tradnl" sz="4000" b="1" dirty="0">
                <a:latin typeface="Massallera" charset="0"/>
                <a:ea typeface="Massallera" charset="0"/>
                <a:cs typeface="Massallera" charset="0"/>
              </a:endParaRP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5262741" y="638211"/>
              <a:ext cx="5870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_tradnl" sz="4000" b="1" dirty="0">
                  <a:latin typeface="Massallera" charset="0"/>
                  <a:ea typeface="Massallera" charset="0"/>
                  <a:cs typeface="Massallera" charset="0"/>
                </a:rPr>
                <a:t>E</a:t>
              </a:r>
              <a:endParaRPr lang="es-ES_tradnl" sz="4000" b="1" dirty="0">
                <a:latin typeface="Massallera" charset="0"/>
                <a:ea typeface="Massallera" charset="0"/>
                <a:cs typeface="Massaller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8882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33</Words>
  <Application>Microsoft Macintosh PowerPoint</Application>
  <PresentationFormat>Panorámica</PresentationFormat>
  <Paragraphs>32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Calibri</vt:lpstr>
      <vt:lpstr>Calibri Light</vt:lpstr>
      <vt:lpstr>Massallera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Usuario de Microsoft Office</cp:lastModifiedBy>
  <cp:revision>3</cp:revision>
  <dcterms:created xsi:type="dcterms:W3CDTF">2020-10-30T15:47:08Z</dcterms:created>
  <dcterms:modified xsi:type="dcterms:W3CDTF">2020-10-30T16:12:48Z</dcterms:modified>
</cp:coreProperties>
</file>