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5BC53-4C38-476C-80B2-4B88AA9CB4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96A5C0-550E-432F-B8A8-C4D34140F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6638EA-044D-4A3F-BC63-6F09A1DD6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41721-AB6A-48CE-B106-8DEF8BA2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BABC40-B451-4008-AE30-E28D63FC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7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CC70A7-2B6F-4891-8838-58602C0EE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AD979E-F44F-4407-84B1-7D6296F90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7F9D58-3642-43A5-8627-03541669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DA3EA-7CAF-4A0F-8572-83CA43F92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D2F1AB-3B22-4A4D-A07A-1AB39123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81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D2CD8-0899-4747-B1CB-F7F96434B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05334F-EF26-410F-95CA-315F59733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690B24-7B27-4F17-BD69-26494303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86CB1-03D9-444D-BBA6-1C6ADF67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7C740-E012-4EFA-8808-FF4DC8DC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812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4BDC7-39B7-43BC-A648-6CB622ED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F7F37E-449B-4C8B-A539-863C6F0CC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9B0EA5-4509-4585-8251-367E9D20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EE9D3-8B1C-44D0-B368-A9427DFD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796962-DC19-42DC-834F-8ACE21BB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84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641F1-CC34-4AF6-8986-A5A5CC58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49D97E-1455-440B-82EC-9936ED30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7AAB1D-D1DB-47E3-B7DF-0CFE1D27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933232-5071-4D1D-99CC-08288BB95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9FD1B-CEB7-48B2-879A-F910552B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6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0B596-631C-48E3-8624-C078A879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A9B063-2D10-4FBB-ABBE-41B4A5F76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13A2E6-E1BE-4C87-B9E1-B16ED4B4B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A44D76-61F7-4467-A3F1-947BFB328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07C8AB-B62E-4A3D-98E2-52F825BD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A84289-17A1-4741-A539-9E358153D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68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4B14E2-3198-4E9F-9568-2D4DDDB5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684267-9834-428E-AE3F-901FEC65F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C5CAC05-6847-487B-9E63-F7FE62C0A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2BEA78-E364-4EAA-A21B-C34990231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34A61-99CB-44EF-BDC2-3B3001C28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68002AC-D679-445E-843F-36544073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E59F5D-F144-4A24-AB23-0F99F070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5B08EC-439F-4964-8CA6-0DF4016C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8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F41D6-89F0-4695-ACBF-95473EDA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5A20D7-242C-40F2-B6C1-4624E7525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CE722F-D673-4661-B21D-B6806D9B8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6C1EBE-1F58-4F55-A156-B17A955A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92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A77FA7-C350-4C5F-BA0D-A33507CC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2DFD42-A56B-430C-BC35-9198FAEF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CC9888-7454-48EF-9116-0A709665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83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7B42B-8FDF-4E53-BF8A-DAB38AFE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70AF3-8F3B-48B5-80ED-6F955378C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60F351-FB9E-4F08-8608-454115848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85BFB8-27D7-4D44-9C77-6701883C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48FD4-63A7-43FC-BCE1-5ECDC13C8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CFF003-B8DB-4ACE-85C5-59FB338E8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2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5E030D-AE73-4148-9ECF-2FF74052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2F3B853-AE51-43FB-8D91-161525775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7C7488-1788-46E6-933E-89A02A436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651999-5DD1-4AB7-8D09-FD8EB5DA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A14ADB-C937-4138-9B56-BA6559F8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7F6939-7662-45B5-9794-A45F5AB1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05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98E9F8-0510-4758-8055-A8C04E9E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4DF12A-5E0B-42A9-943A-F94980BCB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F1F529-8620-4166-9109-316B873C3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A15B-F054-4B51-B539-5BD90CF6AE76}" type="datetimeFigureOut">
              <a:rPr lang="fr-FR" smtClean="0"/>
              <a:t>01/10/2020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A21F79-D4FE-4010-86B5-D19A2CA2E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ACA1F6-3387-4A86-B752-3069F9E59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B9EFD-9517-4232-9D36-74149BB84B2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ADO-RUTINA DIARIA">
            <a:hlinkClick r:id="" action="ppaction://media"/>
            <a:extLst>
              <a:ext uri="{FF2B5EF4-FFF2-40B4-BE49-F238E27FC236}">
                <a16:creationId xmlns:a16="http://schemas.microsoft.com/office/drawing/2014/main" id="{FDF8AF36-CCA3-4337-B231-69B112B31A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8804" y="2080739"/>
            <a:ext cx="3010486" cy="3010486"/>
          </a:xfrm>
          <a:prstGeom prst="round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E1E90AB0-5B83-4C52-8A87-7FF520C0E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50" y="3585982"/>
            <a:ext cx="1800000" cy="18000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3E6877-D08C-42D0-A7AA-9168C80E03AF}"/>
              </a:ext>
            </a:extLst>
          </p:cNvPr>
          <p:cNvSpPr txBox="1"/>
          <p:nvPr/>
        </p:nvSpPr>
        <p:spPr>
          <a:xfrm>
            <a:off x="3254047" y="254833"/>
            <a:ext cx="5171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a Alley Garden" panose="02000503000000000000" pitchFamily="50" charset="0"/>
              </a:rPr>
              <a:t>MY DAILY ROUTINE</a:t>
            </a:r>
          </a:p>
        </p:txBody>
      </p:sp>
    </p:spTree>
    <p:extLst>
      <p:ext uri="{BB962C8B-B14F-4D97-AF65-F5344CB8AC3E}">
        <p14:creationId xmlns:p14="http://schemas.microsoft.com/office/powerpoint/2010/main" val="240368524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Panorámica</PresentationFormat>
  <Paragraphs>1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 Alley Garden</vt:lpstr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Stephanie Julio P</dc:creator>
  <cp:lastModifiedBy>Stephanie Julio P</cp:lastModifiedBy>
  <cp:revision>1</cp:revision>
  <dcterms:created xsi:type="dcterms:W3CDTF">2020-10-02T02:04:14Z</dcterms:created>
  <dcterms:modified xsi:type="dcterms:W3CDTF">2020-10-02T02:09:23Z</dcterms:modified>
</cp:coreProperties>
</file>