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100" d="100"/>
          <a:sy n="100" d="100"/>
        </p:scale>
        <p:origin x="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AA829-9F43-42C0-9FC1-6FF24E537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1E8425-B08E-4314-ACFA-26E6DCF1C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282F45-044B-4C95-BA50-6682292C8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A2A-BBB2-4F07-9A3C-B79EFE2E9C33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0A03A9-904E-4ABC-BD51-1765E73D9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4E727B-FEB8-4B21-9054-CCCE874A0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439-20A5-420D-9BD8-7FD4DD2BC4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5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84A001-E527-4A8B-B6B2-BB6B5E3A7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C2C135-1712-4658-A9BE-B3F7A5C01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8CF350-7F6D-4C85-9135-CB7890F42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A2A-BBB2-4F07-9A3C-B79EFE2E9C33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290EC4-CDE1-43A6-BF89-3F44B706A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22ABC-9176-41DD-9FB8-90BB4875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439-20A5-420D-9BD8-7FD4DD2BC4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92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472A12-5341-4DD6-B4B1-42414A1DC1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DF407B-13EB-49D5-AE57-5FEE46837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7E3C03-BA4D-463A-B273-56197CF0C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A2A-BBB2-4F07-9A3C-B79EFE2E9C33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B4EDFA-6B0F-4570-9BAA-D677C16D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AE879-B1F7-48A4-AD0A-E9EB55382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439-20A5-420D-9BD8-7FD4DD2BC4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791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130FE8-D1D0-4273-AF2D-692803F24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31C1E0-A70F-4D60-A143-DDEF06639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F7FE37-1452-4345-A3F6-F9D216C0E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A2A-BBB2-4F07-9A3C-B79EFE2E9C33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8F15C3-55CA-41B7-A1D2-567B9E2B3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4DB9E5-FCBE-44AC-9397-EDBC3EAB7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439-20A5-420D-9BD8-7FD4DD2BC4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922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53D0A-D742-4199-B138-82053DB77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076320-8881-4C6A-8DB0-5D47BC66C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5524EB-1692-4B3B-8CB6-C64CDFD8E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A2A-BBB2-4F07-9A3C-B79EFE2E9C33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7CDFE5-F703-45A1-B82E-4EB16AC6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4A0EBC-4FA4-4D4F-8B24-CE40ABD08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439-20A5-420D-9BD8-7FD4DD2BC4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68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BC6A9-32FE-460B-B89F-C6D62F893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7E14FD-663C-452D-8597-04377B15F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1AA053-2C82-4314-8628-A43386DDB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69D04B-294D-41E4-AC42-DC723CB12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A2A-BBB2-4F07-9A3C-B79EFE2E9C33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2D89A5-4DA6-4FD0-87C4-120D6DBBF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0E3735-4A72-4D13-BDA9-C2D0856F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439-20A5-420D-9BD8-7FD4DD2BC4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255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B6DBAB-87A8-4236-B8E6-14BF93E60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E2D14C-1F2C-4D1B-B90C-4CB37D614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2885CF-E50B-4237-B44F-FB9099192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787395-C6F1-426B-A27B-D990BF3899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BDDEFC-215B-435B-833F-96D9CA5FCE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72C8856-18DB-418D-AE91-6F76E347E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A2A-BBB2-4F07-9A3C-B79EFE2E9C33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1884C1D-AE0F-485C-B8DB-A705F06F5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C3523A2-762E-49E0-A539-47566A4A6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439-20A5-420D-9BD8-7FD4DD2BC4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63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4C13A-2B22-467B-839B-22CFB52B4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8F0DED8-4ED6-4548-BB19-605DAF881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A2A-BBB2-4F07-9A3C-B79EFE2E9C33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D7BD0CA-CF88-4318-B56C-F06BE565D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609AB5-81A3-43E0-BC43-DD38F97B1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439-20A5-420D-9BD8-7FD4DD2BC4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337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7BD2ADA-B536-4C76-AAD6-C898AE0E7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A2A-BBB2-4F07-9A3C-B79EFE2E9C33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7C1DD2B-5586-48DB-ADD3-8D6C96CB2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430653E-D861-4209-A53B-D4621F81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439-20A5-420D-9BD8-7FD4DD2BC4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58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9AE9A-2F27-4F1E-BE8E-6B04CD2BC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976401-3066-46FF-9DBC-20D0F87D6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BEA151-1B54-4D9D-9D3D-C5A3CFE8D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C8F022-4309-451D-B1CF-84ADA0B80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A2A-BBB2-4F07-9A3C-B79EFE2E9C33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F7E197-B3B0-476D-B49B-0CD932F6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C7CA11-1858-4E69-A025-36BF998EB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439-20A5-420D-9BD8-7FD4DD2BC4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34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2BB76-313E-4AF6-9778-51BD69484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B753011-AAD7-4683-BC48-D36374A3F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73D761-896A-463C-B2A8-7B0BADA36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6A895B-4FE1-4A91-9FCE-11FA6723A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A2A-BBB2-4F07-9A3C-B79EFE2E9C33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CE5D9F-E75E-4A43-A2B5-2C52C6286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719B2F-B51A-40EA-911C-503AD731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439-20A5-420D-9BD8-7FD4DD2BC4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49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E49D09C-627C-4BE4-A3A2-798F0EEB8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0C1336-8431-4DAB-AFF0-4E23BDBDD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95EFAE-927E-4554-A3D1-71910B658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AA2A-BBB2-4F07-9A3C-B79EFE2E9C33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E8C75E-1132-447B-A9F9-A7CB72ADC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19F0D3-9354-439F-8A24-C9C71FDD4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22439-20A5-420D-9BD8-7FD4DD2BC4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398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16EBF757-A822-4D23-8E1E-C7FCB31D7E2E}"/>
              </a:ext>
            </a:extLst>
          </p:cNvPr>
          <p:cNvGrpSpPr/>
          <p:nvPr/>
        </p:nvGrpSpPr>
        <p:grpSpPr>
          <a:xfrm>
            <a:off x="248700" y="955559"/>
            <a:ext cx="4244537" cy="4641011"/>
            <a:chOff x="-40599" y="914401"/>
            <a:chExt cx="4244537" cy="4641011"/>
          </a:xfrm>
        </p:grpSpPr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AC2F02A2-DEC7-4484-9D0D-8D420D529687}"/>
                </a:ext>
              </a:extLst>
            </p:cNvPr>
            <p:cNvGrpSpPr/>
            <p:nvPr/>
          </p:nvGrpSpPr>
          <p:grpSpPr>
            <a:xfrm>
              <a:off x="-40599" y="914401"/>
              <a:ext cx="4244537" cy="4641011"/>
              <a:chOff x="407976" y="1788543"/>
              <a:chExt cx="3544359" cy="3544359"/>
            </a:xfrm>
          </p:grpSpPr>
          <p:pic>
            <p:nvPicPr>
              <p:cNvPr id="7" name="Imagen 6">
                <a:extLst>
                  <a:ext uri="{FF2B5EF4-FFF2-40B4-BE49-F238E27FC236}">
                    <a16:creationId xmlns:a16="http://schemas.microsoft.com/office/drawing/2014/main" id="{BFE65149-FD6C-4889-83B5-865C5F93EA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7976" y="1788543"/>
                <a:ext cx="3544359" cy="3544359"/>
              </a:xfrm>
              <a:prstGeom prst="rect">
                <a:avLst/>
              </a:prstGeom>
            </p:spPr>
          </p:pic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55688383-63A6-4CE5-B52D-3477270ADC89}"/>
                  </a:ext>
                </a:extLst>
              </p:cNvPr>
              <p:cNvSpPr/>
              <p:nvPr/>
            </p:nvSpPr>
            <p:spPr>
              <a:xfrm>
                <a:off x="1541253" y="3847381"/>
                <a:ext cx="1213449" cy="123645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F7740A97-4EF1-465C-83D4-AB26F4F1D199}"/>
                </a:ext>
              </a:extLst>
            </p:cNvPr>
            <p:cNvSpPr/>
            <p:nvPr/>
          </p:nvSpPr>
          <p:spPr>
            <a:xfrm>
              <a:off x="1679275" y="3651849"/>
              <a:ext cx="690114" cy="50608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E1AB1CD4-A9C6-45C5-85CE-AD5479FFD5F2}"/>
                </a:ext>
              </a:extLst>
            </p:cNvPr>
            <p:cNvSpPr/>
            <p:nvPr/>
          </p:nvSpPr>
          <p:spPr>
            <a:xfrm>
              <a:off x="1679275" y="4485736"/>
              <a:ext cx="690114" cy="50608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0F7A080-7935-4B4A-9116-6DD8C7A825B3}"/>
              </a:ext>
            </a:extLst>
          </p:cNvPr>
          <p:cNvSpPr/>
          <p:nvPr/>
        </p:nvSpPr>
        <p:spPr>
          <a:xfrm>
            <a:off x="2986173" y="2797702"/>
            <a:ext cx="763190" cy="351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8CED35FB-832D-419A-BEF5-07703B04AD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24" t="39838" r="17817" b="52585"/>
          <a:stretch/>
        </p:blipFill>
        <p:spPr>
          <a:xfrm>
            <a:off x="2995113" y="2797701"/>
            <a:ext cx="745310" cy="351569"/>
          </a:xfrm>
          <a:prstGeom prst="rect">
            <a:avLst/>
          </a:prstGeom>
        </p:spPr>
      </p:pic>
      <p:sp>
        <p:nvSpPr>
          <p:cNvPr id="61" name="CuadroTexto 60">
            <a:extLst>
              <a:ext uri="{FF2B5EF4-FFF2-40B4-BE49-F238E27FC236}">
                <a16:creationId xmlns:a16="http://schemas.microsoft.com/office/drawing/2014/main" id="{BDF8E259-D8B0-443B-BD79-0F46DAA1E3BD}"/>
              </a:ext>
            </a:extLst>
          </p:cNvPr>
          <p:cNvSpPr txBox="1"/>
          <p:nvPr/>
        </p:nvSpPr>
        <p:spPr>
          <a:xfrm>
            <a:off x="4584403" y="3735181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1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9DD1CBE5-8EED-41AD-8985-287DD0168043}"/>
              </a:ext>
            </a:extLst>
          </p:cNvPr>
          <p:cNvSpPr txBox="1"/>
          <p:nvPr/>
        </p:nvSpPr>
        <p:spPr>
          <a:xfrm>
            <a:off x="4970735" y="3735181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2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952D891C-9211-486F-A507-1D5140F50FCE}"/>
              </a:ext>
            </a:extLst>
          </p:cNvPr>
          <p:cNvSpPr txBox="1"/>
          <p:nvPr/>
        </p:nvSpPr>
        <p:spPr>
          <a:xfrm>
            <a:off x="5357067" y="3735181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3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D792867A-021B-42EB-A701-847BF0920AB3}"/>
              </a:ext>
            </a:extLst>
          </p:cNvPr>
          <p:cNvSpPr txBox="1"/>
          <p:nvPr/>
        </p:nvSpPr>
        <p:spPr>
          <a:xfrm>
            <a:off x="5743399" y="3735181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4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86220EBF-D561-4F30-8290-35347E79215E}"/>
              </a:ext>
            </a:extLst>
          </p:cNvPr>
          <p:cNvSpPr txBox="1"/>
          <p:nvPr/>
        </p:nvSpPr>
        <p:spPr>
          <a:xfrm>
            <a:off x="6129731" y="3735181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5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4404D939-2C3D-431C-93FC-E7EFE2214B03}"/>
              </a:ext>
            </a:extLst>
          </p:cNvPr>
          <p:cNvSpPr txBox="1"/>
          <p:nvPr/>
        </p:nvSpPr>
        <p:spPr>
          <a:xfrm>
            <a:off x="6516063" y="3735181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6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16C314A1-DB7C-4DDD-A6D6-E24F1A327099}"/>
              </a:ext>
            </a:extLst>
          </p:cNvPr>
          <p:cNvSpPr txBox="1"/>
          <p:nvPr/>
        </p:nvSpPr>
        <p:spPr>
          <a:xfrm>
            <a:off x="6902395" y="3735181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7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43D679E7-FCED-4854-8CFD-4EC8F1DC635C}"/>
              </a:ext>
            </a:extLst>
          </p:cNvPr>
          <p:cNvSpPr txBox="1"/>
          <p:nvPr/>
        </p:nvSpPr>
        <p:spPr>
          <a:xfrm>
            <a:off x="7288727" y="3735181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8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15E0CB7C-5200-4F8F-800F-4F7182A0A5F7}"/>
              </a:ext>
            </a:extLst>
          </p:cNvPr>
          <p:cNvSpPr txBox="1"/>
          <p:nvPr/>
        </p:nvSpPr>
        <p:spPr>
          <a:xfrm>
            <a:off x="7675059" y="3735181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9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22E0C3D0-D1E1-40E8-84BA-26D1AF85AD39}"/>
              </a:ext>
            </a:extLst>
          </p:cNvPr>
          <p:cNvSpPr txBox="1"/>
          <p:nvPr/>
        </p:nvSpPr>
        <p:spPr>
          <a:xfrm>
            <a:off x="4584403" y="4566178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1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08212DA9-9CBD-4046-ACA9-F8AFA65FD7A6}"/>
              </a:ext>
            </a:extLst>
          </p:cNvPr>
          <p:cNvSpPr txBox="1"/>
          <p:nvPr/>
        </p:nvSpPr>
        <p:spPr>
          <a:xfrm>
            <a:off x="4970735" y="4566178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2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BD49F1DA-6462-47E3-B855-C1836B2C15DB}"/>
              </a:ext>
            </a:extLst>
          </p:cNvPr>
          <p:cNvSpPr txBox="1"/>
          <p:nvPr/>
        </p:nvSpPr>
        <p:spPr>
          <a:xfrm>
            <a:off x="5357067" y="4566178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3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EABBD9C3-1C6D-444C-B08E-ACF113B80417}"/>
              </a:ext>
            </a:extLst>
          </p:cNvPr>
          <p:cNvSpPr txBox="1"/>
          <p:nvPr/>
        </p:nvSpPr>
        <p:spPr>
          <a:xfrm>
            <a:off x="5743399" y="4566178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4</a:t>
            </a: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4C48B5DF-FB00-40D3-8242-EF8BE19398C0}"/>
              </a:ext>
            </a:extLst>
          </p:cNvPr>
          <p:cNvSpPr txBox="1"/>
          <p:nvPr/>
        </p:nvSpPr>
        <p:spPr>
          <a:xfrm>
            <a:off x="6129731" y="4566178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5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77D39064-4246-4A22-96FE-141E817B086F}"/>
              </a:ext>
            </a:extLst>
          </p:cNvPr>
          <p:cNvSpPr txBox="1"/>
          <p:nvPr/>
        </p:nvSpPr>
        <p:spPr>
          <a:xfrm>
            <a:off x="6516063" y="4566178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6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610CA57E-E354-41AC-AC33-8969F0A925F7}"/>
              </a:ext>
            </a:extLst>
          </p:cNvPr>
          <p:cNvSpPr txBox="1"/>
          <p:nvPr/>
        </p:nvSpPr>
        <p:spPr>
          <a:xfrm>
            <a:off x="6902395" y="4566178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7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C5778248-B56F-4D90-9056-7BA52A0BBC7C}"/>
              </a:ext>
            </a:extLst>
          </p:cNvPr>
          <p:cNvSpPr txBox="1"/>
          <p:nvPr/>
        </p:nvSpPr>
        <p:spPr>
          <a:xfrm>
            <a:off x="7288727" y="4566178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8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FC09DC30-F8E3-4EB3-BFFF-A30FE8E9AEA0}"/>
              </a:ext>
            </a:extLst>
          </p:cNvPr>
          <p:cNvSpPr txBox="1"/>
          <p:nvPr/>
        </p:nvSpPr>
        <p:spPr>
          <a:xfrm>
            <a:off x="7675059" y="4566178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9</a:t>
            </a: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3BB0E55E-A9AF-4B7C-BDEC-B5D12F4F17FC}"/>
              </a:ext>
            </a:extLst>
          </p:cNvPr>
          <p:cNvSpPr txBox="1"/>
          <p:nvPr/>
        </p:nvSpPr>
        <p:spPr>
          <a:xfrm>
            <a:off x="8061393" y="4566178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0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1E993502-F80B-4E83-9CE1-BA101F4EC27B}"/>
              </a:ext>
            </a:extLst>
          </p:cNvPr>
          <p:cNvSpPr txBox="1"/>
          <p:nvPr/>
        </p:nvSpPr>
        <p:spPr>
          <a:xfrm>
            <a:off x="8061393" y="3735181"/>
            <a:ext cx="59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Munstar" panose="00000500000000000000" pitchFamily="50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496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59259E-6 L -0.23841 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5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841 0.00024 L -1.45833E-6 -2.59259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5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-0.20677 0.0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677 0.00023 L -8.33333E-7 -2.59259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59259E-6 L -0.27018 0.0002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018 0.00023 L -2.29167E-6 -2.59259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2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2.59259E-6 L -0.30183 0.0002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7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182 0.00023 L -2.91667E-6 -2.59259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59259E-6 L -0.33346 0.0002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2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347 0.00024 L -3.54167E-6 -2.59259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63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59259E-6 L -0.36524 0.0002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42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523 0.00023 L -4.375E-6 -2.59259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4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-0.39687 0.0002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2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687 0.00023 L 5E-6 -2.59259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7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2.59259E-6 L -0.42852 0.0002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2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851 0.00023 L 4.375E-6 -2.59259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59259E-6 L -0.46029 0.0002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9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029 0.00024 L 3.54167E-6 -2.59259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5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59259E-6 L -0.49193 0.00024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09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193 0.00023 L 2.91667E-6 -2.59259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48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11111E-6 L -0.23841 0.0002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841 0.00023 L -1.45833E-6 1.11111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1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-0.20677 0.00023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677 0.00023 L -8.33333E-7 1.11111E-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11111E-6 L -0.27018 0.00023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018 0.00023 L -2.29167E-6 1.11111E-6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11111E-6 L -0.30182 0.00023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182 0.00023 L -2.91667E-6 1.11111E-6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9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-0.33346 0.00023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346 0.00023 L -3.54167E-6 1.11111E-6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11111E-6 L -0.36523 0.00023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523 0.00023 L -4.375E-6 1.11111E-6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5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-0.39688 0.00023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688 0.00023 L 5E-6 1.11111E-6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4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11111E-6 L -0.42852 0.00023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852 0.00023 L 4.375E-6 1.11111E-6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1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11111E-6 L -0.46029 0.00023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029 0.00023 L 3.54167E-6 1.11111E-6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111E-6 L -0.49193 0.00023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193 0.00023 L 2.91667E-6 1.11111E-6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9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  <p:bldLst>
      <p:bldP spid="61" grpId="0"/>
      <p:bldP spid="61" grpId="1"/>
      <p:bldP spid="63" grpId="0"/>
      <p:bldP spid="63" grpId="1"/>
      <p:bldP spid="65" grpId="0"/>
      <p:bldP spid="65" grpId="1"/>
      <p:bldP spid="67" grpId="0"/>
      <p:bldP spid="67" grpId="1"/>
      <p:bldP spid="69" grpId="0"/>
      <p:bldP spid="69" grpId="1"/>
      <p:bldP spid="71" grpId="0"/>
      <p:bldP spid="71" grpId="1"/>
      <p:bldP spid="73" grpId="0"/>
      <p:bldP spid="73" grpId="1"/>
      <p:bldP spid="75" grpId="0"/>
      <p:bldP spid="75" grpId="1"/>
      <p:bldP spid="77" grpId="0"/>
      <p:bldP spid="77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  <p:bldP spid="79" grpId="0"/>
      <p:bldP spid="79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20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Munstar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Maite Hormaetxea</dc:creator>
  <cp:lastModifiedBy>Maite Hormaetxea</cp:lastModifiedBy>
  <cp:revision>7</cp:revision>
  <dcterms:created xsi:type="dcterms:W3CDTF">2020-10-20T09:38:04Z</dcterms:created>
  <dcterms:modified xsi:type="dcterms:W3CDTF">2020-10-20T10:44:59Z</dcterms:modified>
</cp:coreProperties>
</file>