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D786C-E1B3-45D2-95FE-9E357B770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8B5AA3-0671-4EAD-BE61-CB8B497BB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D7DF64-0E98-4483-B46C-CC87F948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7F5FC-BA06-48CB-9411-C0DC0166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0ED38-FFDC-463E-AFCB-872D6CC3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13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960D-1413-43FA-B6C0-F80F3DE8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168AFD-7374-463D-9C4A-AFB4A15CD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7495B-F5C4-43D5-A5CE-04608627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59A32-03DC-4D12-8AE7-F6EFBCBF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5B82BB-33AE-4E98-A407-C03E01A6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65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F4BD48-1AA9-49F8-8A25-94F23849A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459E0F-925B-486B-9E69-A71FA7C43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1EB0E4-3CAF-45E5-B78F-4DA8BA2F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6B9763-5A5C-4CED-B2A6-FB84EC69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6C5614-74C1-499E-A25B-C679F23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3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6840F-76BC-4584-9E32-175BD4A3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B2238E-806C-49B7-A848-D21C5B29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02BADC-359E-4C2D-8C4E-E2723933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69F337-9150-4484-82C1-32CC65A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2D1E67-675A-41FB-B98F-D474DFCE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3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73751-53B8-4720-B149-81EDC5E0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A7AA79-8F49-47D3-B564-4D9B73B6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EC94D-56C5-4FE9-8009-07115160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56E9D-BF88-4ACB-A050-8F670B9C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07AC8-5E59-4C42-AD64-B1995CA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45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2D5B7-B2A4-4370-8D64-7F8DB48C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6C02B9-6F24-4730-9165-F489F2637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E41601-70FD-46BD-B274-DCC1FA5ED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FC4E80-22CF-442A-8FE3-71BD3BA5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A2F53F-83F5-4C89-B6FE-F80D65C5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E15D16-CCA4-4955-8650-90C0E549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72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9F019-2DA4-4E67-A48B-B2094A52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EB1F53-073F-45F5-A1A6-635C2E28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97B2A-B068-4DC9-B52D-704CD10C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6361DC-F797-4A9E-ABFC-F8A2003C9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43334F-E130-4A43-A005-1B2112585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F7A358-A168-466D-9461-60DDFAD2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A7A7BD-B7E1-484C-B54B-B6C5D19A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1658F7-5510-4D8A-9C3E-E9401A73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4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3144-D8A4-45A4-8E2D-46FE9D75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1BAC06-DB20-4C8C-9AB7-426692D9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D051F-C737-4CAD-934E-E1EF335A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C1732-B685-4998-848D-448EF969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78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2AF041-0124-40A5-9B73-0247E11E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B29B6B-751D-44AB-95B6-8D820CA7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1F4E7-F0DF-4F3D-AE7D-E2FD300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215A2-44B9-47AC-B35E-FD34FCAD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10F06B-D51A-4F1C-BDC1-A3BC878B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69E078-6A30-48B6-B4AB-082DB843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A3AFAF-5EEA-438B-9D3B-6C86ECFC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852A3E-158B-4EA6-88FB-4247E4AC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9F7227-2D74-4CBF-98E5-341380EF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44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606A1-DC2F-485B-BFD0-E1DAC414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803F33-ABBA-4B35-A0EF-546BD35BC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A3162F-1455-4DBA-A6FF-5BE4A4CB5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ABEF5B-501B-464B-9166-9476D67C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02503B-BAAE-49E5-9EB1-79D3503A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70BB3D-3DC4-4E8A-BC91-48F81BD9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997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16356C-C5FE-44C4-AECA-C929B14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ABCBED-C828-403C-BEB4-022B1C08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277E74-E7AA-4F90-AA76-0AD0F0726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4273-5988-4469-A679-88CC5D62C04E}" type="datetimeFigureOut">
              <a:rPr lang="de-CH" smtClean="0"/>
              <a:t>01.10.2020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C7CE9B-7971-4018-8B6E-E00FF328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9ADF25-1ABF-4277-B1BD-788D3A343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8457-162C-4467-8C44-DC8F773981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9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y tormenta" descr=".onweer en bliksem">
            <a:extLst>
              <a:ext uri="{FF2B5EF4-FFF2-40B4-BE49-F238E27FC236}">
                <a16:creationId xmlns:a16="http://schemas.microsoft.com/office/drawing/2014/main" id="{B160C9F3-22AE-4E6C-B85E-E9CDD29D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27" y="3508716"/>
            <a:ext cx="3974473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ace frío" descr="Ice cubes">
            <a:extLst>
              <a:ext uri="{FF2B5EF4-FFF2-40B4-BE49-F238E27FC236}">
                <a16:creationId xmlns:a16="http://schemas.microsoft.com/office/drawing/2014/main" id="{344AE30C-AA09-438B-9C18-B42387215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70" y="3429000"/>
            <a:ext cx="2916000" cy="291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l">
            <a:extLst>
              <a:ext uri="{FF2B5EF4-FFF2-40B4-BE49-F238E27FC236}">
                <a16:creationId xmlns:a16="http://schemas.microsoft.com/office/drawing/2014/main" id="{8EAA946F-A0CD-4558-8205-697FD02E6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" b="96994" l="4294" r="99387">
                        <a14:foregroundMark x1="11043" y1="47695" x2="11043" y2="47695"/>
                        <a14:foregroundMark x1="36196" y1="15431" x2="36196" y2="15431"/>
                        <a14:foregroundMark x1="43354" y1="14629" x2="43354" y2="14629"/>
                        <a14:foregroundMark x1="50102" y1="14028" x2="50102" y2="14028"/>
                        <a14:foregroundMark x1="51534" y1="5411" x2="51534" y2="5411"/>
                        <a14:foregroundMark x1="54806" y1="601" x2="54806" y2="601"/>
                        <a14:foregroundMark x1="87526" y1="36874" x2="87526" y2="36874"/>
                        <a14:foregroundMark x1="98364" y1="42285" x2="98364" y2="42285"/>
                        <a14:foregroundMark x1="98773" y1="74950" x2="98773" y2="74950"/>
                        <a14:foregroundMark x1="99387" y1="88978" x2="99387" y2="88978"/>
                        <a14:foregroundMark x1="99387" y1="89379" x2="99387" y2="89379"/>
                        <a14:foregroundMark x1="87935" y1="97194" x2="87935" y2="97194"/>
                        <a14:foregroundMark x1="6339" y1="58918" x2="6339" y2="58918"/>
                        <a14:foregroundMark x1="6339" y1="52906" x2="6339" y2="52906"/>
                        <a14:foregroundMark x1="4294" y1="53908" x2="4294" y2="53908"/>
                        <a14:foregroundMark x1="5930" y1="54108" x2="5930" y2="54108"/>
                        <a14:foregroundMark x1="5726" y1="59719" x2="5726" y2="59719"/>
                        <a14:foregroundMark x1="5317" y1="54910" x2="5317" y2="54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1317" y="3508716"/>
            <a:ext cx="3215392" cy="3204000"/>
          </a:xfrm>
          <a:prstGeom prst="rect">
            <a:avLst/>
          </a:prstGeom>
        </p:spPr>
      </p:pic>
      <p:pic>
        <p:nvPicPr>
          <p:cNvPr id="7" name="llueve">
            <a:extLst>
              <a:ext uri="{FF2B5EF4-FFF2-40B4-BE49-F238E27FC236}">
                <a16:creationId xmlns:a16="http://schemas.microsoft.com/office/drawing/2014/main" id="{839E93D5-F91F-4052-A921-1410AF21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413" y="3210136"/>
            <a:ext cx="2916000" cy="291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0120650-10DE-4DA2-A07A-B1A27E6441BA}"/>
              </a:ext>
            </a:extLst>
          </p:cNvPr>
          <p:cNvSpPr txBox="1"/>
          <p:nvPr/>
        </p:nvSpPr>
        <p:spPr>
          <a:xfrm>
            <a:off x="866775" y="523875"/>
            <a:ext cx="10579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9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vessansPimientoBold" panose="02000803000000000000" pitchFamily="2" charset="0"/>
                <a:ea typeface="OlivessansPimientoBold" panose="02000803000000000000" pitchFamily="2" charset="0"/>
              </a:rPr>
              <a:t>Hay    </a:t>
            </a:r>
            <a:r>
              <a:rPr lang="de-CH" sz="9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ivessansPimientoBold" panose="02000803000000000000" pitchFamily="2" charset="0"/>
                <a:ea typeface="OlivessansPimientoBold" panose="02000803000000000000" pitchFamily="2" charset="0"/>
              </a:rPr>
              <a:t>tormenta</a:t>
            </a:r>
            <a:endParaRPr lang="de-CH" sz="9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ivessansPimientoBold" panose="02000803000000000000" pitchFamily="2" charset="0"/>
              <a:ea typeface="OlivessansPimiento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63 -0.29421 L -0.3763 -0.0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OlivessansPimientoBold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Asiain Cristina, BWZ Lehrer</dc:creator>
  <cp:lastModifiedBy>Asiain Cristina, BWZ Lehrer</cp:lastModifiedBy>
  <cp:revision>9</cp:revision>
  <dcterms:created xsi:type="dcterms:W3CDTF">2020-10-01T09:35:08Z</dcterms:created>
  <dcterms:modified xsi:type="dcterms:W3CDTF">2020-10-01T11:00:59Z</dcterms:modified>
</cp:coreProperties>
</file>