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2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C8F9BE-E36C-41C1-987B-3918EA7A39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8561CAC-6B82-4BEF-8D6A-08CCA49729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615B3D9-5DC6-42C3-AAC6-A24F2C6AD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9858-7A9C-49DC-9F4F-D721D9B5BF2E}" type="datetimeFigureOut">
              <a:rPr lang="es-ES" smtClean="0"/>
              <a:t>07/10/2020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3689290-52BE-4F69-A912-67D064E10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BDE5884-E316-4034-8A4F-7565246D8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6E939-BE08-45F2-A960-4EFC9EAC33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0799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8C5641-9194-477B-BB77-95E5B8838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0933AA2-27F0-4120-A587-00DCD8386E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0644F09-10D8-4DC1-9A61-7FCBFD77C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9858-7A9C-49DC-9F4F-D721D9B5BF2E}" type="datetimeFigureOut">
              <a:rPr lang="es-ES" smtClean="0"/>
              <a:t>07/10/2020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0477DA5-EC31-4041-9E9B-8F31E28ED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E9B4A00-0C7B-4B32-8558-1CF083024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6E939-BE08-45F2-A960-4EFC9EAC33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6496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21CC7FA-487E-47A5-92AA-3D472428C0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1C7E324-5E14-4D84-B568-60B190E939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6BBB05F-9652-42AD-ABEB-8417426C8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9858-7A9C-49DC-9F4F-D721D9B5BF2E}" type="datetimeFigureOut">
              <a:rPr lang="es-ES" smtClean="0"/>
              <a:t>07/10/2020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A022F9F-EE1E-4EAD-BF16-B198F0FB1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202C42E-17B7-451C-AB31-3DD03B997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6E939-BE08-45F2-A960-4EFC9EAC33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9444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D9DA59-E5C6-4B39-A47C-0CF9E8063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BADBEF-71DB-49FA-A7E8-8B3691495E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DFCD8D1-BC90-48A5-9706-30B18D292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9858-7A9C-49DC-9F4F-D721D9B5BF2E}" type="datetimeFigureOut">
              <a:rPr lang="es-ES" smtClean="0"/>
              <a:t>07/10/2020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D5AEE48-3BF1-40BC-A772-1ACE5D647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689181B-A348-47E7-9F48-1F4542623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6E939-BE08-45F2-A960-4EFC9EAC33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8593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5CF4D2-E4F1-43E7-90BB-1E0F30F97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816F2B2-DEF8-47B7-9734-492DC682A4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EB1E8FE-A5A8-420F-AB6B-DC36CB11F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9858-7A9C-49DC-9F4F-D721D9B5BF2E}" type="datetimeFigureOut">
              <a:rPr lang="es-ES" smtClean="0"/>
              <a:t>07/10/2020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30A4B0-868F-4BB2-9880-665037B21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50CFF70-0489-454E-B783-7D867C7CE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6E939-BE08-45F2-A960-4EFC9EAC33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5500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5D877C-D111-4E08-90A5-6D1231030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4648E34-96B7-4C1F-9BF3-8281722413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ABF0445-6A38-4715-A841-C9B9E9C51F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789D981-2EDD-4FF5-BA4B-BE4D3BD99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9858-7A9C-49DC-9F4F-D721D9B5BF2E}" type="datetimeFigureOut">
              <a:rPr lang="es-ES" smtClean="0"/>
              <a:t>07/10/2020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D020851-7C0A-4BC6-B509-6BF2A5CBC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27DF461-9631-4349-A840-EB9A8D267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6E939-BE08-45F2-A960-4EFC9EAC33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0003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C99965-BD0E-41A3-B085-2B7E2141A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87ACD8B-E1DB-4748-9E11-4346FC0CF0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A398092-5967-452C-9935-E7FD696D8A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031C9FC-BC28-44EC-AB5A-876771DDDB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4A7EEC2-E156-4A53-9D68-EF1F47C4D0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05F2973-DBB4-4DEC-8971-056213BA8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9858-7A9C-49DC-9F4F-D721D9B5BF2E}" type="datetimeFigureOut">
              <a:rPr lang="es-ES" smtClean="0"/>
              <a:t>07/10/2020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E04F36F-13ED-4DD2-9D6C-4B7AA810D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AF02189-3087-48C7-97EC-50C69BABC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6E939-BE08-45F2-A960-4EFC9EAC33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8714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51462B-56B5-48D1-8B08-83F21D038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2463C03-4D96-45CB-A9A1-1ABF97FE4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9858-7A9C-49DC-9F4F-D721D9B5BF2E}" type="datetimeFigureOut">
              <a:rPr lang="es-ES" smtClean="0"/>
              <a:t>07/10/2020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89D5664-7933-440F-986B-F9693A8BA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1EB7A85-C260-4584-AD7F-F3EA9311C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6E939-BE08-45F2-A960-4EFC9EAC33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7791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852E785-F62F-4A2B-B513-03A5A8183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9858-7A9C-49DC-9F4F-D721D9B5BF2E}" type="datetimeFigureOut">
              <a:rPr lang="es-ES" smtClean="0"/>
              <a:t>07/10/2020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54DB9F3-162A-4785-A433-59314D1DA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4C79CE1-DC52-44C6-B290-6509344C5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6E939-BE08-45F2-A960-4EFC9EAC33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5383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DCE0E7-F3FA-44BB-8D2A-9C135178B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DEDB73-4A99-43D6-8122-6E3A441322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0BEE83D-A5A9-46CC-8F4F-2051B3CF92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7158048-BFFD-46CF-AC7C-C379DEFD9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9858-7A9C-49DC-9F4F-D721D9B5BF2E}" type="datetimeFigureOut">
              <a:rPr lang="es-ES" smtClean="0"/>
              <a:t>07/10/2020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00B9A5B-B73E-42AB-99D6-B3F87AC45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1F275B6-23AB-49DB-9E63-DA5DC64D5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6E939-BE08-45F2-A960-4EFC9EAC33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8666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9E1DDA-83DB-4E11-B1CD-FBE3A7EBA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1134C43-C573-4870-B928-41B64295B8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59B1630-0D89-46F9-9001-26BED98257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AB56571-8A62-47ED-8D12-45A7C8FEC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9858-7A9C-49DC-9F4F-D721D9B5BF2E}" type="datetimeFigureOut">
              <a:rPr lang="es-ES" smtClean="0"/>
              <a:t>07/10/2020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0739070-604F-40FC-A700-1C2119CAE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23C24AC-7D3D-4D44-AD8E-A7DDA9F7C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6E939-BE08-45F2-A960-4EFC9EAC33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7015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21C38B8-4ABD-455F-92B3-70650B4EE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0FD4A10-62CF-4AA5-AC8F-AF6EE97265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9B43C5-F532-4B4B-9CAC-9090D6707E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29858-7A9C-49DC-9F4F-D721D9B5BF2E}" type="datetimeFigureOut">
              <a:rPr lang="es-ES" smtClean="0"/>
              <a:t>07/10/2020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9011F3B-678B-4153-9C6C-742F60A8B1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0B8EE86-C8BF-4411-B615-938D3F6ADE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6E939-BE08-45F2-A960-4EFC9EAC33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9773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F069FDEF-3E80-4C25-9C89-D94FBCACF195}"/>
              </a:ext>
            </a:extLst>
          </p:cNvPr>
          <p:cNvSpPr txBox="1"/>
          <p:nvPr/>
        </p:nvSpPr>
        <p:spPr>
          <a:xfrm>
            <a:off x="3045368" y="2043663"/>
            <a:ext cx="6105194" cy="20310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SEÑALA LOS BARCOS QUE </a:t>
            </a:r>
            <a:r>
              <a:rPr lang="en-US" sz="72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NO</a:t>
            </a:r>
            <a:r>
              <a:rPr lang="en-US" sz="51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SON </a:t>
            </a:r>
            <a:r>
              <a:rPr lang="en-US" sz="5100" kern="1200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VERDES</a:t>
            </a:r>
          </a:p>
        </p:txBody>
      </p:sp>
    </p:spTree>
    <p:extLst>
      <p:ext uri="{BB962C8B-B14F-4D97-AF65-F5344CB8AC3E}">
        <p14:creationId xmlns:p14="http://schemas.microsoft.com/office/powerpoint/2010/main" val="1550485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VERDE" descr="Icono&#10;&#10;Descripción generada automáticamente">
            <a:extLst>
              <a:ext uri="{FF2B5EF4-FFF2-40B4-BE49-F238E27FC236}">
                <a16:creationId xmlns:a16="http://schemas.microsoft.com/office/drawing/2014/main" id="{08754C17-0216-4B46-A924-2031FA4714C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8" b="-8"/>
          <a:stretch/>
        </p:blipFill>
        <p:spPr>
          <a:xfrm>
            <a:off x="975139" y="2146853"/>
            <a:ext cx="2410198" cy="2410198"/>
          </a:xfrm>
          <a:custGeom>
            <a:avLst/>
            <a:gdLst/>
            <a:ahLst/>
            <a:cxnLst/>
            <a:rect l="l" t="t" r="r" b="b"/>
            <a:pathLst>
              <a:path w="2849586" h="2849586">
                <a:moveTo>
                  <a:pt x="1424793" y="0"/>
                </a:moveTo>
                <a:cubicBezTo>
                  <a:pt x="2211684" y="0"/>
                  <a:pt x="2849586" y="637902"/>
                  <a:pt x="2849586" y="1424793"/>
                </a:cubicBezTo>
                <a:cubicBezTo>
                  <a:pt x="2849586" y="2211684"/>
                  <a:pt x="2211684" y="2849586"/>
                  <a:pt x="1424793" y="2849586"/>
                </a:cubicBezTo>
                <a:cubicBezTo>
                  <a:pt x="637902" y="2849586"/>
                  <a:pt x="0" y="2211684"/>
                  <a:pt x="0" y="1424793"/>
                </a:cubicBezTo>
                <a:cubicBezTo>
                  <a:pt x="0" y="637902"/>
                  <a:pt x="637902" y="0"/>
                  <a:pt x="1424793" y="0"/>
                </a:cubicBezTo>
                <a:close/>
              </a:path>
            </a:pathLst>
          </a:custGeom>
        </p:spPr>
      </p:pic>
      <p:pic>
        <p:nvPicPr>
          <p:cNvPr id="7" name="ROJO" descr="Icono&#10;&#10;Descripción generada automáticamente">
            <a:extLst>
              <a:ext uri="{FF2B5EF4-FFF2-40B4-BE49-F238E27FC236}">
                <a16:creationId xmlns:a16="http://schemas.microsoft.com/office/drawing/2014/main" id="{1CEF34CC-1C26-486B-9735-FE91DA894E6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8" b="-8"/>
          <a:stretch/>
        </p:blipFill>
        <p:spPr>
          <a:xfrm>
            <a:off x="3585647" y="2146853"/>
            <a:ext cx="2410198" cy="2410198"/>
          </a:xfrm>
          <a:custGeom>
            <a:avLst/>
            <a:gdLst/>
            <a:ahLst/>
            <a:cxnLst/>
            <a:rect l="l" t="t" r="r" b="b"/>
            <a:pathLst>
              <a:path w="2849586" h="2849586">
                <a:moveTo>
                  <a:pt x="1424793" y="0"/>
                </a:moveTo>
                <a:cubicBezTo>
                  <a:pt x="2211684" y="0"/>
                  <a:pt x="2849586" y="637902"/>
                  <a:pt x="2849586" y="1424793"/>
                </a:cubicBezTo>
                <a:cubicBezTo>
                  <a:pt x="2849586" y="2211684"/>
                  <a:pt x="2211684" y="2849586"/>
                  <a:pt x="1424793" y="2849586"/>
                </a:cubicBezTo>
                <a:cubicBezTo>
                  <a:pt x="637902" y="2849586"/>
                  <a:pt x="0" y="2211684"/>
                  <a:pt x="0" y="1424793"/>
                </a:cubicBezTo>
                <a:cubicBezTo>
                  <a:pt x="0" y="637902"/>
                  <a:pt x="637902" y="0"/>
                  <a:pt x="1424793" y="0"/>
                </a:cubicBezTo>
                <a:close/>
              </a:path>
            </a:pathLst>
          </a:custGeom>
        </p:spPr>
      </p:pic>
      <p:pic>
        <p:nvPicPr>
          <p:cNvPr id="3" name="AMARILLO" descr="Imagen que contiene Icono&#10;&#10;Descripción generada automáticamente">
            <a:extLst>
              <a:ext uri="{FF2B5EF4-FFF2-40B4-BE49-F238E27FC236}">
                <a16:creationId xmlns:a16="http://schemas.microsoft.com/office/drawing/2014/main" id="{2CC9E6CE-8F35-4199-9B08-2D3E973ECCA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8" b="-8"/>
          <a:stretch/>
        </p:blipFill>
        <p:spPr>
          <a:xfrm>
            <a:off x="6196155" y="2146853"/>
            <a:ext cx="2410198" cy="2410198"/>
          </a:xfrm>
          <a:custGeom>
            <a:avLst/>
            <a:gdLst/>
            <a:ahLst/>
            <a:cxnLst/>
            <a:rect l="l" t="t" r="r" b="b"/>
            <a:pathLst>
              <a:path w="2849586" h="2849586">
                <a:moveTo>
                  <a:pt x="1424793" y="0"/>
                </a:moveTo>
                <a:cubicBezTo>
                  <a:pt x="2211684" y="0"/>
                  <a:pt x="2849586" y="637902"/>
                  <a:pt x="2849586" y="1424793"/>
                </a:cubicBezTo>
                <a:cubicBezTo>
                  <a:pt x="2849586" y="2211684"/>
                  <a:pt x="2211684" y="2849586"/>
                  <a:pt x="1424793" y="2849586"/>
                </a:cubicBezTo>
                <a:cubicBezTo>
                  <a:pt x="637902" y="2849586"/>
                  <a:pt x="0" y="2211684"/>
                  <a:pt x="0" y="1424793"/>
                </a:cubicBezTo>
                <a:cubicBezTo>
                  <a:pt x="0" y="637902"/>
                  <a:pt x="637902" y="0"/>
                  <a:pt x="1424793" y="0"/>
                </a:cubicBezTo>
                <a:close/>
              </a:path>
            </a:pathLst>
          </a:custGeom>
        </p:spPr>
      </p:pic>
      <p:pic>
        <p:nvPicPr>
          <p:cNvPr id="5" name="AZUL" descr="Icono&#10;&#10;Descripción generada automáticamente">
            <a:extLst>
              <a:ext uri="{FF2B5EF4-FFF2-40B4-BE49-F238E27FC236}">
                <a16:creationId xmlns:a16="http://schemas.microsoft.com/office/drawing/2014/main" id="{7ED30325-D7ED-44F4-86B4-59F76404A6D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8" b="-8"/>
          <a:stretch/>
        </p:blipFill>
        <p:spPr>
          <a:xfrm>
            <a:off x="8806663" y="2146853"/>
            <a:ext cx="2410198" cy="2410198"/>
          </a:xfrm>
          <a:custGeom>
            <a:avLst/>
            <a:gdLst/>
            <a:ahLst/>
            <a:cxnLst/>
            <a:rect l="l" t="t" r="r" b="b"/>
            <a:pathLst>
              <a:path w="2849586" h="2849586">
                <a:moveTo>
                  <a:pt x="1424793" y="0"/>
                </a:moveTo>
                <a:cubicBezTo>
                  <a:pt x="2211684" y="0"/>
                  <a:pt x="2849586" y="637902"/>
                  <a:pt x="2849586" y="1424793"/>
                </a:cubicBezTo>
                <a:cubicBezTo>
                  <a:pt x="2849586" y="2211684"/>
                  <a:pt x="2211684" y="2849586"/>
                  <a:pt x="1424793" y="2849586"/>
                </a:cubicBezTo>
                <a:cubicBezTo>
                  <a:pt x="637902" y="2849586"/>
                  <a:pt x="0" y="2211684"/>
                  <a:pt x="0" y="1424793"/>
                </a:cubicBezTo>
                <a:cubicBezTo>
                  <a:pt x="0" y="637902"/>
                  <a:pt x="637902" y="0"/>
                  <a:pt x="1424793" y="0"/>
                </a:cubicBezTo>
                <a:close/>
              </a:path>
            </a:pathLst>
          </a:custGeom>
        </p:spPr>
      </p:pic>
      <p:pic>
        <p:nvPicPr>
          <p:cNvPr id="11" name="Imagen 10" descr="Forma, Círculo&#10;&#10;Descripción generada automáticamente">
            <a:extLst>
              <a:ext uri="{FF2B5EF4-FFF2-40B4-BE49-F238E27FC236}">
                <a16:creationId xmlns:a16="http://schemas.microsoft.com/office/drawing/2014/main" id="{C3DBBCCA-23F2-477C-976E-224965B8F954}"/>
              </a:ext>
            </a:extLst>
          </p:cNvPr>
          <p:cNvPicPr>
            <a:picLocks noChangeAspect="1"/>
          </p:cNvPicPr>
          <p:nvPr/>
        </p:nvPicPr>
        <p:blipFill>
          <a:blip r:embed="rId6">
            <a:alphaModFix amt="7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988" y="1414948"/>
            <a:ext cx="3874008" cy="3874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531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01D0AF59-99C3-4251-AB9A-C966C6AD44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855405F-37A2-4869-9154-F8BE3BECE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AMARILLO ARRIBA" descr="AMARILLO ARRIBA">
            <a:extLst>
              <a:ext uri="{FF2B5EF4-FFF2-40B4-BE49-F238E27FC236}">
                <a16:creationId xmlns:a16="http://schemas.microsoft.com/office/drawing/2014/main" id="{68751FE8-DACD-4835-810B-D5219749E0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0" y="698500"/>
            <a:ext cx="2667000" cy="2667000"/>
          </a:xfrm>
          <a:prstGeom prst="rect">
            <a:avLst/>
          </a:prstGeom>
        </p:spPr>
      </p:pic>
      <p:pic>
        <p:nvPicPr>
          <p:cNvPr id="5" name="AZUL ABAJO" descr="Icono&#10;&#10;Descripción generada automáticamente">
            <a:extLst>
              <a:ext uri="{FF2B5EF4-FFF2-40B4-BE49-F238E27FC236}">
                <a16:creationId xmlns:a16="http://schemas.microsoft.com/office/drawing/2014/main" id="{2F7EEA98-3B55-4727-988C-2C84B17DC6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0506" y="3365500"/>
            <a:ext cx="2667000" cy="2667000"/>
          </a:xfrm>
          <a:prstGeom prst="rect">
            <a:avLst/>
          </a:prstGeom>
        </p:spPr>
      </p:pic>
      <p:pic>
        <p:nvPicPr>
          <p:cNvPr id="11" name="AMARILLO ARRIBA DCHA" descr="Imagen que contiene Icono&#10;&#10;Descripción generada automáticamente">
            <a:extLst>
              <a:ext uri="{FF2B5EF4-FFF2-40B4-BE49-F238E27FC236}">
                <a16:creationId xmlns:a16="http://schemas.microsoft.com/office/drawing/2014/main" id="{E7EF150F-B6EF-435A-B7A9-A01DA58188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3094" y="792318"/>
            <a:ext cx="2667000" cy="2667000"/>
          </a:xfrm>
          <a:prstGeom prst="rect">
            <a:avLst/>
          </a:prstGeom>
        </p:spPr>
      </p:pic>
      <p:pic>
        <p:nvPicPr>
          <p:cNvPr id="7" name="ROJO ARRIBA" descr="Icono&#10;&#10;Descripción generada automáticamente">
            <a:extLst>
              <a:ext uri="{FF2B5EF4-FFF2-40B4-BE49-F238E27FC236}">
                <a16:creationId xmlns:a16="http://schemas.microsoft.com/office/drawing/2014/main" id="{0A11A53D-4305-44E3-A391-1E7A3822CFC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194" y="736600"/>
            <a:ext cx="2667000" cy="2667000"/>
          </a:xfrm>
          <a:prstGeom prst="rect">
            <a:avLst/>
          </a:prstGeom>
        </p:spPr>
      </p:pic>
      <p:pic>
        <p:nvPicPr>
          <p:cNvPr id="13" name="AZUL ARRIBA" descr="Icono&#10;&#10;Descripción generada automáticamente">
            <a:extLst>
              <a:ext uri="{FF2B5EF4-FFF2-40B4-BE49-F238E27FC236}">
                <a16:creationId xmlns:a16="http://schemas.microsoft.com/office/drawing/2014/main" id="{44A21D86-093A-4F31-8622-BCFBF2036C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8700" y="698500"/>
            <a:ext cx="2667000" cy="2667000"/>
          </a:xfrm>
          <a:prstGeom prst="rect">
            <a:avLst/>
          </a:prstGeom>
        </p:spPr>
      </p:pic>
      <p:pic>
        <p:nvPicPr>
          <p:cNvPr id="9" name="VERDE IZQ" descr="Icono&#10;&#10;Descripción generada automáticamente">
            <a:extLst>
              <a:ext uri="{FF2B5EF4-FFF2-40B4-BE49-F238E27FC236}">
                <a16:creationId xmlns:a16="http://schemas.microsoft.com/office/drawing/2014/main" id="{1821BB0E-38BC-4476-AD87-B5EA8CA719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723" y="3384550"/>
            <a:ext cx="2667000" cy="2667000"/>
          </a:xfrm>
          <a:prstGeom prst="rect">
            <a:avLst/>
          </a:prstGeom>
        </p:spPr>
      </p:pic>
      <p:pic>
        <p:nvPicPr>
          <p:cNvPr id="15" name="ROJO ABAJO" descr="Icono&#10;&#10;Descripción generada automáticamente">
            <a:extLst>
              <a:ext uri="{FF2B5EF4-FFF2-40B4-BE49-F238E27FC236}">
                <a16:creationId xmlns:a16="http://schemas.microsoft.com/office/drawing/2014/main" id="{117B4796-17EB-49D9-B80E-7D617E1667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8700" y="3441700"/>
            <a:ext cx="2667000" cy="2667000"/>
          </a:xfrm>
          <a:prstGeom prst="rect">
            <a:avLst/>
          </a:prstGeom>
        </p:spPr>
      </p:pic>
      <p:pic>
        <p:nvPicPr>
          <p:cNvPr id="17" name="VERDE DCHA" descr="Icono&#10;&#10;Descripción generada automáticamente">
            <a:extLst>
              <a:ext uri="{FF2B5EF4-FFF2-40B4-BE49-F238E27FC236}">
                <a16:creationId xmlns:a16="http://schemas.microsoft.com/office/drawing/2014/main" id="{538F746D-66A2-4528-AB72-F7D2D1EBDB7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1900" y="3441700"/>
            <a:ext cx="2667000" cy="2667000"/>
          </a:xfrm>
          <a:prstGeom prst="rect">
            <a:avLst/>
          </a:prstGeom>
        </p:spPr>
      </p:pic>
      <p:pic>
        <p:nvPicPr>
          <p:cNvPr id="19" name="Imagen 18" descr="Forma, Círculo&#10;&#10;Descripción generada automáticamente">
            <a:extLst>
              <a:ext uri="{FF2B5EF4-FFF2-40B4-BE49-F238E27FC236}">
                <a16:creationId xmlns:a16="http://schemas.microsoft.com/office/drawing/2014/main" id="{7DECBC59-3A02-4B12-829C-A515B4409F2B}"/>
              </a:ext>
            </a:extLst>
          </p:cNvPr>
          <p:cNvPicPr>
            <a:picLocks noChangeAspect="1"/>
          </p:cNvPicPr>
          <p:nvPr/>
        </p:nvPicPr>
        <p:blipFill>
          <a:blip r:embed="rId6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547" y="3647733"/>
            <a:ext cx="1980158" cy="1980158"/>
          </a:xfrm>
          <a:prstGeom prst="rect">
            <a:avLst/>
          </a:prstGeom>
        </p:spPr>
      </p:pic>
      <p:pic>
        <p:nvPicPr>
          <p:cNvPr id="21" name="Imagen 20" descr="Forma, Círculo&#10;&#10;Descripción generada automáticamente">
            <a:extLst>
              <a:ext uri="{FF2B5EF4-FFF2-40B4-BE49-F238E27FC236}">
                <a16:creationId xmlns:a16="http://schemas.microsoft.com/office/drawing/2014/main" id="{E0D87985-11F1-4E3F-9C8C-9A0E1AE8510A}"/>
              </a:ext>
            </a:extLst>
          </p:cNvPr>
          <p:cNvPicPr>
            <a:picLocks noChangeAspect="1"/>
          </p:cNvPicPr>
          <p:nvPr/>
        </p:nvPicPr>
        <p:blipFill>
          <a:blip r:embed="rId6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2712" y="3771576"/>
            <a:ext cx="1917516" cy="1917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315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01D0AF59-99C3-4251-AB9A-C966C6AD44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855405F-37A2-4869-9154-F8BE3BECE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AMA 1" descr="Imagen que contiene Icono&#10;&#10;Descripción generada automáticamente">
            <a:extLst>
              <a:ext uri="{FF2B5EF4-FFF2-40B4-BE49-F238E27FC236}">
                <a16:creationId xmlns:a16="http://schemas.microsoft.com/office/drawing/2014/main" id="{3B9E7827-6A12-4CE1-95DD-92A68A701D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000" y="0"/>
            <a:ext cx="1908000" cy="1908000"/>
          </a:xfrm>
          <a:prstGeom prst="rect">
            <a:avLst/>
          </a:prstGeom>
        </p:spPr>
      </p:pic>
      <p:pic>
        <p:nvPicPr>
          <p:cNvPr id="5" name="AZ 1" descr="Icono&#10;&#10;Descripción generada automáticamente">
            <a:extLst>
              <a:ext uri="{FF2B5EF4-FFF2-40B4-BE49-F238E27FC236}">
                <a16:creationId xmlns:a16="http://schemas.microsoft.com/office/drawing/2014/main" id="{3DC5F212-1EA7-4035-A5B8-548D930749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2000" y="0"/>
            <a:ext cx="1908000" cy="1908000"/>
          </a:xfrm>
          <a:prstGeom prst="rect">
            <a:avLst/>
          </a:prstGeom>
        </p:spPr>
      </p:pic>
      <p:pic>
        <p:nvPicPr>
          <p:cNvPr id="11" name="AMA 4" descr="Imagen que contiene Icono&#10;&#10;Descripción generada automáticamente">
            <a:extLst>
              <a:ext uri="{FF2B5EF4-FFF2-40B4-BE49-F238E27FC236}">
                <a16:creationId xmlns:a16="http://schemas.microsoft.com/office/drawing/2014/main" id="{4745129D-A6E5-4569-AC82-7615360D00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000" y="4950000"/>
            <a:ext cx="1908000" cy="1908000"/>
          </a:xfrm>
          <a:prstGeom prst="rect">
            <a:avLst/>
          </a:prstGeom>
        </p:spPr>
      </p:pic>
      <p:pic>
        <p:nvPicPr>
          <p:cNvPr id="7" name="RJ 2" descr="Icono&#10;&#10;Descripción generada automáticamente">
            <a:extLst>
              <a:ext uri="{FF2B5EF4-FFF2-40B4-BE49-F238E27FC236}">
                <a16:creationId xmlns:a16="http://schemas.microsoft.com/office/drawing/2014/main" id="{FFC963F7-A524-461B-AEF3-21033F53664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2000" y="4950000"/>
            <a:ext cx="1908000" cy="1908000"/>
          </a:xfrm>
          <a:prstGeom prst="rect">
            <a:avLst/>
          </a:prstGeom>
        </p:spPr>
      </p:pic>
      <p:pic>
        <p:nvPicPr>
          <p:cNvPr id="13" name="AZ 3" descr="Icono&#10;&#10;Descripción generada automáticamente">
            <a:extLst>
              <a:ext uri="{FF2B5EF4-FFF2-40B4-BE49-F238E27FC236}">
                <a16:creationId xmlns:a16="http://schemas.microsoft.com/office/drawing/2014/main" id="{61404055-5B22-46F1-8345-DA1B5DFAA3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000" y="2475000"/>
            <a:ext cx="1908000" cy="1908000"/>
          </a:xfrm>
          <a:prstGeom prst="rect">
            <a:avLst/>
          </a:prstGeom>
        </p:spPr>
      </p:pic>
      <p:pic>
        <p:nvPicPr>
          <p:cNvPr id="9" name="VD 1" descr="Icono&#10;&#10;Descripción generada automáticamente">
            <a:extLst>
              <a:ext uri="{FF2B5EF4-FFF2-40B4-BE49-F238E27FC236}">
                <a16:creationId xmlns:a16="http://schemas.microsoft.com/office/drawing/2014/main" id="{D367A4D5-FC78-408B-A8DE-83A447BEC8A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8707" y="140950"/>
            <a:ext cx="1908000" cy="1908000"/>
          </a:xfrm>
          <a:prstGeom prst="rect">
            <a:avLst/>
          </a:prstGeom>
        </p:spPr>
      </p:pic>
      <p:pic>
        <p:nvPicPr>
          <p:cNvPr id="15" name="RJ 3" descr="Icono&#10;&#10;Descripción generada automáticamente">
            <a:extLst>
              <a:ext uri="{FF2B5EF4-FFF2-40B4-BE49-F238E27FC236}">
                <a16:creationId xmlns:a16="http://schemas.microsoft.com/office/drawing/2014/main" id="{CF9DFE5A-6A0E-40EF-AF79-1A06D32913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2000" y="4950000"/>
            <a:ext cx="1908000" cy="1908000"/>
          </a:xfrm>
          <a:prstGeom prst="rect">
            <a:avLst/>
          </a:prstGeom>
        </p:spPr>
      </p:pic>
      <p:pic>
        <p:nvPicPr>
          <p:cNvPr id="17" name="VD 4" descr="Icono&#10;&#10;Descripción generada automáticamente">
            <a:extLst>
              <a:ext uri="{FF2B5EF4-FFF2-40B4-BE49-F238E27FC236}">
                <a16:creationId xmlns:a16="http://schemas.microsoft.com/office/drawing/2014/main" id="{C9B9B820-34E1-4BBF-9528-FA679AFA935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000" y="4950000"/>
            <a:ext cx="1908000" cy="1908000"/>
          </a:xfrm>
          <a:prstGeom prst="rect">
            <a:avLst/>
          </a:prstGeom>
        </p:spPr>
      </p:pic>
      <p:pic>
        <p:nvPicPr>
          <p:cNvPr id="18" name="AMA 3" descr="Imagen que contiene Icono&#10;&#10;Descripción generada automáticamente">
            <a:extLst>
              <a:ext uri="{FF2B5EF4-FFF2-40B4-BE49-F238E27FC236}">
                <a16:creationId xmlns:a16="http://schemas.microsoft.com/office/drawing/2014/main" id="{E3E875A6-658C-4DF0-BA8B-725EFECDE4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2000" y="2475000"/>
            <a:ext cx="1908000" cy="1908000"/>
          </a:xfrm>
          <a:prstGeom prst="rect">
            <a:avLst/>
          </a:prstGeom>
        </p:spPr>
      </p:pic>
      <p:pic>
        <p:nvPicPr>
          <p:cNvPr id="19" name="AZ 2" descr="Icono&#10;&#10;Descripción generada automáticamente">
            <a:extLst>
              <a:ext uri="{FF2B5EF4-FFF2-40B4-BE49-F238E27FC236}">
                <a16:creationId xmlns:a16="http://schemas.microsoft.com/office/drawing/2014/main" id="{4216739D-431A-430F-8661-4EBCF0CAE7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000" y="2475000"/>
            <a:ext cx="1908000" cy="1908000"/>
          </a:xfrm>
          <a:prstGeom prst="rect">
            <a:avLst/>
          </a:prstGeom>
        </p:spPr>
      </p:pic>
      <p:pic>
        <p:nvPicPr>
          <p:cNvPr id="21" name="AZ 4" descr="Icono&#10;&#10;Descripción generada automáticamente">
            <a:extLst>
              <a:ext uri="{FF2B5EF4-FFF2-40B4-BE49-F238E27FC236}">
                <a16:creationId xmlns:a16="http://schemas.microsoft.com/office/drawing/2014/main" id="{C6CA435A-C41B-40C1-9554-BD8A5177C6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2000" y="4950000"/>
            <a:ext cx="1908000" cy="1908000"/>
          </a:xfrm>
          <a:prstGeom prst="rect">
            <a:avLst/>
          </a:prstGeom>
        </p:spPr>
      </p:pic>
      <p:pic>
        <p:nvPicPr>
          <p:cNvPr id="27" name="VD 2" descr="Icono&#10;&#10;Descripción generada automáticamente">
            <a:extLst>
              <a:ext uri="{FF2B5EF4-FFF2-40B4-BE49-F238E27FC236}">
                <a16:creationId xmlns:a16="http://schemas.microsoft.com/office/drawing/2014/main" id="{941120BD-7296-44E0-AFCE-DB2A394FBD3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2000" y="2475000"/>
            <a:ext cx="1908000" cy="1908000"/>
          </a:xfrm>
          <a:prstGeom prst="rect">
            <a:avLst/>
          </a:prstGeom>
        </p:spPr>
      </p:pic>
      <p:pic>
        <p:nvPicPr>
          <p:cNvPr id="29" name="RJ 1" descr="Icono&#10;&#10;Descripción generada automáticamente">
            <a:extLst>
              <a:ext uri="{FF2B5EF4-FFF2-40B4-BE49-F238E27FC236}">
                <a16:creationId xmlns:a16="http://schemas.microsoft.com/office/drawing/2014/main" id="{43725D7F-0D13-40DF-8432-0D9863BE12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2000" y="0"/>
            <a:ext cx="1908000" cy="1908000"/>
          </a:xfrm>
          <a:prstGeom prst="rect">
            <a:avLst/>
          </a:prstGeom>
        </p:spPr>
      </p:pic>
      <p:pic>
        <p:nvPicPr>
          <p:cNvPr id="31" name="VD 3" descr="Icono&#10;&#10;Descripción generada automáticamente">
            <a:extLst>
              <a:ext uri="{FF2B5EF4-FFF2-40B4-BE49-F238E27FC236}">
                <a16:creationId xmlns:a16="http://schemas.microsoft.com/office/drawing/2014/main" id="{12BE12AF-3FF3-4BA6-8F39-DBC88C0EAA5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2000" y="2475000"/>
            <a:ext cx="1908000" cy="1908000"/>
          </a:xfrm>
          <a:prstGeom prst="rect">
            <a:avLst/>
          </a:prstGeom>
        </p:spPr>
      </p:pic>
      <p:pic>
        <p:nvPicPr>
          <p:cNvPr id="33" name="AMA 2" descr="Imagen que contiene Icono&#10;&#10;Descripción generada automáticamente">
            <a:extLst>
              <a:ext uri="{FF2B5EF4-FFF2-40B4-BE49-F238E27FC236}">
                <a16:creationId xmlns:a16="http://schemas.microsoft.com/office/drawing/2014/main" id="{804B752D-D2CD-49DA-9ECB-B6EBFCC9D6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2000" y="0"/>
            <a:ext cx="1908000" cy="1908000"/>
          </a:xfrm>
          <a:prstGeom prst="rect">
            <a:avLst/>
          </a:prstGeom>
        </p:spPr>
      </p:pic>
      <p:pic>
        <p:nvPicPr>
          <p:cNvPr id="35" name="Imagen 34" descr="Forma, Círculo&#10;&#10;Descripción generada automáticamente">
            <a:extLst>
              <a:ext uri="{FF2B5EF4-FFF2-40B4-BE49-F238E27FC236}">
                <a16:creationId xmlns:a16="http://schemas.microsoft.com/office/drawing/2014/main" id="{4949C445-1A0D-4645-B278-6DBF70B748C0}"/>
              </a:ext>
            </a:extLst>
          </p:cNvPr>
          <p:cNvPicPr>
            <a:picLocks noChangeAspect="1"/>
          </p:cNvPicPr>
          <p:nvPr/>
        </p:nvPicPr>
        <p:blipFill>
          <a:blip r:embed="rId6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3998" y="98896"/>
            <a:ext cx="1524003" cy="1524003"/>
          </a:xfrm>
          <a:prstGeom prst="rect">
            <a:avLst/>
          </a:prstGeom>
        </p:spPr>
      </p:pic>
      <p:pic>
        <p:nvPicPr>
          <p:cNvPr id="37" name="Imagen 36" descr="Forma, Círculo&#10;&#10;Descripción generada automáticamente">
            <a:extLst>
              <a:ext uri="{FF2B5EF4-FFF2-40B4-BE49-F238E27FC236}">
                <a16:creationId xmlns:a16="http://schemas.microsoft.com/office/drawing/2014/main" id="{92CFB73D-33DC-4159-91BE-4B10B436663F}"/>
              </a:ext>
            </a:extLst>
          </p:cNvPr>
          <p:cNvPicPr>
            <a:picLocks noChangeAspect="1"/>
          </p:cNvPicPr>
          <p:nvPr/>
        </p:nvPicPr>
        <p:blipFill>
          <a:blip r:embed="rId6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3998" y="2666998"/>
            <a:ext cx="1524003" cy="1524003"/>
          </a:xfrm>
          <a:prstGeom prst="rect">
            <a:avLst/>
          </a:prstGeom>
        </p:spPr>
      </p:pic>
      <p:pic>
        <p:nvPicPr>
          <p:cNvPr id="39" name="Imagen 38" descr="Forma, Círculo&#10;&#10;Descripción generada automáticamente">
            <a:extLst>
              <a:ext uri="{FF2B5EF4-FFF2-40B4-BE49-F238E27FC236}">
                <a16:creationId xmlns:a16="http://schemas.microsoft.com/office/drawing/2014/main" id="{6752112C-2778-4022-A11B-4EFD677B5877}"/>
              </a:ext>
            </a:extLst>
          </p:cNvPr>
          <p:cNvPicPr>
            <a:picLocks noChangeAspect="1"/>
          </p:cNvPicPr>
          <p:nvPr/>
        </p:nvPicPr>
        <p:blipFill>
          <a:blip r:embed="rId6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998" y="2666998"/>
            <a:ext cx="1524003" cy="1524003"/>
          </a:xfrm>
          <a:prstGeom prst="rect">
            <a:avLst/>
          </a:prstGeom>
        </p:spPr>
      </p:pic>
      <p:pic>
        <p:nvPicPr>
          <p:cNvPr id="41" name="Imagen 40" descr="Forma, Círculo&#10;&#10;Descripción generada automáticamente">
            <a:extLst>
              <a:ext uri="{FF2B5EF4-FFF2-40B4-BE49-F238E27FC236}">
                <a16:creationId xmlns:a16="http://schemas.microsoft.com/office/drawing/2014/main" id="{ED5F5E93-BD99-4CD5-9D03-28C929BE7E0D}"/>
              </a:ext>
            </a:extLst>
          </p:cNvPr>
          <p:cNvPicPr>
            <a:picLocks noChangeAspect="1"/>
          </p:cNvPicPr>
          <p:nvPr/>
        </p:nvPicPr>
        <p:blipFill>
          <a:blip r:embed="rId6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3998" y="5235101"/>
            <a:ext cx="1524003" cy="1524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537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MA 1" descr="Imagen que contiene Icono&#10;&#10;Descripción generada automáticamente">
            <a:extLst>
              <a:ext uri="{FF2B5EF4-FFF2-40B4-BE49-F238E27FC236}">
                <a16:creationId xmlns:a16="http://schemas.microsoft.com/office/drawing/2014/main" id="{F98F5A05-5E5C-4327-B226-613E8D3FF5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000" y="0"/>
            <a:ext cx="1264596" cy="1264596"/>
          </a:xfrm>
          <a:prstGeom prst="rect">
            <a:avLst/>
          </a:prstGeom>
        </p:spPr>
      </p:pic>
      <p:pic>
        <p:nvPicPr>
          <p:cNvPr id="3" name="AMA 1" descr="Imagen que contiene Icono&#10;&#10;Descripción generada automáticamente">
            <a:extLst>
              <a:ext uri="{FF2B5EF4-FFF2-40B4-BE49-F238E27FC236}">
                <a16:creationId xmlns:a16="http://schemas.microsoft.com/office/drawing/2014/main" id="{3A9278A9-ED7A-40E3-A55F-9B2A353840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3840" y="2902929"/>
            <a:ext cx="1264596" cy="1264596"/>
          </a:xfrm>
          <a:prstGeom prst="rect">
            <a:avLst/>
          </a:prstGeom>
        </p:spPr>
      </p:pic>
      <p:pic>
        <p:nvPicPr>
          <p:cNvPr id="4" name="AMA 1" descr="Imagen que contiene Icono&#10;&#10;Descripción generada automáticamente">
            <a:extLst>
              <a:ext uri="{FF2B5EF4-FFF2-40B4-BE49-F238E27FC236}">
                <a16:creationId xmlns:a16="http://schemas.microsoft.com/office/drawing/2014/main" id="{E855D98C-AF3F-4EEE-A06A-11DFC06EBF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1036" y="4175609"/>
            <a:ext cx="1264596" cy="1264596"/>
          </a:xfrm>
          <a:prstGeom prst="rect">
            <a:avLst/>
          </a:prstGeom>
        </p:spPr>
      </p:pic>
      <p:pic>
        <p:nvPicPr>
          <p:cNvPr id="5" name="AMA 1" descr="Imagen que contiene Icono&#10;&#10;Descripción generada automáticamente">
            <a:extLst>
              <a:ext uri="{FF2B5EF4-FFF2-40B4-BE49-F238E27FC236}">
                <a16:creationId xmlns:a16="http://schemas.microsoft.com/office/drawing/2014/main" id="{E360077B-4CE8-42B0-AC96-7661D9DC47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66" y="4023454"/>
            <a:ext cx="1264596" cy="1264596"/>
          </a:xfrm>
          <a:prstGeom prst="rect">
            <a:avLst/>
          </a:prstGeom>
        </p:spPr>
      </p:pic>
      <p:pic>
        <p:nvPicPr>
          <p:cNvPr id="6" name="AMA 1" descr="Imagen que contiene Icono&#10;&#10;Descripción generada automáticamente">
            <a:extLst>
              <a:ext uri="{FF2B5EF4-FFF2-40B4-BE49-F238E27FC236}">
                <a16:creationId xmlns:a16="http://schemas.microsoft.com/office/drawing/2014/main" id="{5E2F03B9-9202-41D8-BBAB-1FCF5AF23A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089498"/>
            <a:ext cx="1264596" cy="1264596"/>
          </a:xfrm>
          <a:prstGeom prst="rect">
            <a:avLst/>
          </a:prstGeom>
        </p:spPr>
      </p:pic>
      <p:pic>
        <p:nvPicPr>
          <p:cNvPr id="7" name="AMA 1" descr="Imagen que contiene Icono&#10;&#10;Descripción generada automáticamente">
            <a:extLst>
              <a:ext uri="{FF2B5EF4-FFF2-40B4-BE49-F238E27FC236}">
                <a16:creationId xmlns:a16="http://schemas.microsoft.com/office/drawing/2014/main" id="{FC709C28-D7EC-4648-B083-460DFE9682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7928" y="4807907"/>
            <a:ext cx="1264596" cy="1264596"/>
          </a:xfrm>
          <a:prstGeom prst="rect">
            <a:avLst/>
          </a:prstGeom>
        </p:spPr>
      </p:pic>
      <p:pic>
        <p:nvPicPr>
          <p:cNvPr id="8" name="AMA 1" descr="Imagen que contiene Icono&#10;&#10;Descripción generada automáticamente">
            <a:extLst>
              <a:ext uri="{FF2B5EF4-FFF2-40B4-BE49-F238E27FC236}">
                <a16:creationId xmlns:a16="http://schemas.microsoft.com/office/drawing/2014/main" id="{6E710993-9BC7-4A51-A89E-F659BC9E37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6028" y="2796702"/>
            <a:ext cx="1264596" cy="1264596"/>
          </a:xfrm>
          <a:prstGeom prst="rect">
            <a:avLst/>
          </a:prstGeom>
        </p:spPr>
      </p:pic>
      <p:pic>
        <p:nvPicPr>
          <p:cNvPr id="9" name="AMA 1" descr="Imagen que contiene Icono&#10;&#10;Descripción generada automáticamente">
            <a:extLst>
              <a:ext uri="{FF2B5EF4-FFF2-40B4-BE49-F238E27FC236}">
                <a16:creationId xmlns:a16="http://schemas.microsoft.com/office/drawing/2014/main" id="{3AFA7A62-34A7-4AE3-AFEB-434C6269E6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7271" y="423264"/>
            <a:ext cx="1264596" cy="1264596"/>
          </a:xfrm>
          <a:prstGeom prst="rect">
            <a:avLst/>
          </a:prstGeom>
        </p:spPr>
      </p:pic>
      <p:pic>
        <p:nvPicPr>
          <p:cNvPr id="10" name="AZ 1" descr="Icono&#10;&#10;Descripción generada automáticamente">
            <a:extLst>
              <a:ext uri="{FF2B5EF4-FFF2-40B4-BE49-F238E27FC236}">
                <a16:creationId xmlns:a16="http://schemas.microsoft.com/office/drawing/2014/main" id="{C0122C3A-8A82-4A7A-B203-36A5812D9E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2000" y="0"/>
            <a:ext cx="1188000" cy="1188000"/>
          </a:xfrm>
          <a:prstGeom prst="rect">
            <a:avLst/>
          </a:prstGeom>
        </p:spPr>
      </p:pic>
      <p:pic>
        <p:nvPicPr>
          <p:cNvPr id="11" name="AZ 1" descr="Icono&#10;&#10;Descripción generada automáticamente">
            <a:extLst>
              <a:ext uri="{FF2B5EF4-FFF2-40B4-BE49-F238E27FC236}">
                <a16:creationId xmlns:a16="http://schemas.microsoft.com/office/drawing/2014/main" id="{0A33439C-1EBC-4EDC-94AC-8FEEBB1BA7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7672" y="2392421"/>
            <a:ext cx="1188000" cy="1188000"/>
          </a:xfrm>
          <a:prstGeom prst="rect">
            <a:avLst/>
          </a:prstGeom>
        </p:spPr>
      </p:pic>
      <p:pic>
        <p:nvPicPr>
          <p:cNvPr id="12" name="AZ 1" descr="Icono&#10;&#10;Descripción generada automáticamente">
            <a:extLst>
              <a:ext uri="{FF2B5EF4-FFF2-40B4-BE49-F238E27FC236}">
                <a16:creationId xmlns:a16="http://schemas.microsoft.com/office/drawing/2014/main" id="{8370755F-C8A4-49BB-8A76-9C533ABC1B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4601" y="4252205"/>
            <a:ext cx="1188000" cy="1188000"/>
          </a:xfrm>
          <a:prstGeom prst="rect">
            <a:avLst/>
          </a:prstGeom>
        </p:spPr>
      </p:pic>
      <p:pic>
        <p:nvPicPr>
          <p:cNvPr id="13" name="AZ 1" descr="Icono&#10;&#10;Descripción generada automáticamente">
            <a:extLst>
              <a:ext uri="{FF2B5EF4-FFF2-40B4-BE49-F238E27FC236}">
                <a16:creationId xmlns:a16="http://schemas.microsoft.com/office/drawing/2014/main" id="{743B943A-2F60-43DB-BBD3-14ACEF9D3A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2619" y="3229583"/>
            <a:ext cx="1188000" cy="1188000"/>
          </a:xfrm>
          <a:prstGeom prst="rect">
            <a:avLst/>
          </a:prstGeom>
        </p:spPr>
      </p:pic>
      <p:pic>
        <p:nvPicPr>
          <p:cNvPr id="14" name="AZ 1" descr="Icono&#10;&#10;Descripción generada automáticamente">
            <a:extLst>
              <a:ext uri="{FF2B5EF4-FFF2-40B4-BE49-F238E27FC236}">
                <a16:creationId xmlns:a16="http://schemas.microsoft.com/office/drawing/2014/main" id="{57073D5B-1442-496D-85E7-F38B71FD9A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1434" y="5288050"/>
            <a:ext cx="1188000" cy="1188000"/>
          </a:xfrm>
          <a:prstGeom prst="rect">
            <a:avLst/>
          </a:prstGeom>
        </p:spPr>
      </p:pic>
      <p:pic>
        <p:nvPicPr>
          <p:cNvPr id="15" name="AZ 1" descr="Icono&#10;&#10;Descripción generada automáticamente">
            <a:extLst>
              <a:ext uri="{FF2B5EF4-FFF2-40B4-BE49-F238E27FC236}">
                <a16:creationId xmlns:a16="http://schemas.microsoft.com/office/drawing/2014/main" id="{B8B6ACC2-FA81-4677-B37C-D08D21624A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60" y="5478503"/>
            <a:ext cx="1188000" cy="1188000"/>
          </a:xfrm>
          <a:prstGeom prst="rect">
            <a:avLst/>
          </a:prstGeom>
        </p:spPr>
      </p:pic>
      <p:pic>
        <p:nvPicPr>
          <p:cNvPr id="16" name="AZ 1" descr="Icono&#10;&#10;Descripción generada automáticamente">
            <a:extLst>
              <a:ext uri="{FF2B5EF4-FFF2-40B4-BE49-F238E27FC236}">
                <a16:creationId xmlns:a16="http://schemas.microsoft.com/office/drawing/2014/main" id="{F42A2886-AA1D-4512-8D2C-18F9070A38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0188" y="2202702"/>
            <a:ext cx="1188000" cy="1188000"/>
          </a:xfrm>
          <a:prstGeom prst="rect">
            <a:avLst/>
          </a:prstGeom>
        </p:spPr>
      </p:pic>
      <p:pic>
        <p:nvPicPr>
          <p:cNvPr id="17" name="AZ 1" descr="Icono&#10;&#10;Descripción generada automáticamente">
            <a:extLst>
              <a:ext uri="{FF2B5EF4-FFF2-40B4-BE49-F238E27FC236}">
                <a16:creationId xmlns:a16="http://schemas.microsoft.com/office/drawing/2014/main" id="{7BB20B07-0F63-4171-AA4E-B75249F4A8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875" y="90792"/>
            <a:ext cx="1188000" cy="1188000"/>
          </a:xfrm>
          <a:prstGeom prst="rect">
            <a:avLst/>
          </a:prstGeom>
        </p:spPr>
      </p:pic>
      <p:pic>
        <p:nvPicPr>
          <p:cNvPr id="18" name="AZ 1" descr="Icono&#10;&#10;Descripción generada automáticamente">
            <a:extLst>
              <a:ext uri="{FF2B5EF4-FFF2-40B4-BE49-F238E27FC236}">
                <a16:creationId xmlns:a16="http://schemas.microsoft.com/office/drawing/2014/main" id="{951C91E0-C648-4BDF-9B4C-AA2DEAC5AD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25" y="1950000"/>
            <a:ext cx="1188000" cy="1188000"/>
          </a:xfrm>
          <a:prstGeom prst="rect">
            <a:avLst/>
          </a:prstGeom>
        </p:spPr>
      </p:pic>
      <p:pic>
        <p:nvPicPr>
          <p:cNvPr id="19" name="AZ 1" descr="Icono&#10;&#10;Descripción generada automáticamente">
            <a:extLst>
              <a:ext uri="{FF2B5EF4-FFF2-40B4-BE49-F238E27FC236}">
                <a16:creationId xmlns:a16="http://schemas.microsoft.com/office/drawing/2014/main" id="{00C6C947-D98C-489A-9479-8A25193299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4292" y="4694050"/>
            <a:ext cx="1188000" cy="1188000"/>
          </a:xfrm>
          <a:prstGeom prst="rect">
            <a:avLst/>
          </a:prstGeom>
        </p:spPr>
      </p:pic>
      <p:pic>
        <p:nvPicPr>
          <p:cNvPr id="20" name="RJ 1" descr="Icono&#10;&#10;Descripción generada automáticamente">
            <a:extLst>
              <a:ext uri="{FF2B5EF4-FFF2-40B4-BE49-F238E27FC236}">
                <a16:creationId xmlns:a16="http://schemas.microsoft.com/office/drawing/2014/main" id="{94B28C2F-7A40-4E96-AAB9-9B4EE154F3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2000" y="0"/>
            <a:ext cx="1260000" cy="1260000"/>
          </a:xfrm>
          <a:prstGeom prst="rect">
            <a:avLst/>
          </a:prstGeom>
        </p:spPr>
      </p:pic>
      <p:pic>
        <p:nvPicPr>
          <p:cNvPr id="21" name="RJ 1" descr="Icono&#10;&#10;Descripción generada automáticamente">
            <a:extLst>
              <a:ext uri="{FF2B5EF4-FFF2-40B4-BE49-F238E27FC236}">
                <a16:creationId xmlns:a16="http://schemas.microsoft.com/office/drawing/2014/main" id="{4CCA387C-FCD5-4A1B-AB71-633B4BF9731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1434" y="3292924"/>
            <a:ext cx="1260000" cy="1260000"/>
          </a:xfrm>
          <a:prstGeom prst="rect">
            <a:avLst/>
          </a:prstGeom>
        </p:spPr>
      </p:pic>
      <p:pic>
        <p:nvPicPr>
          <p:cNvPr id="22" name="RJ 1" descr="Icono&#10;&#10;Descripción generada automáticamente">
            <a:extLst>
              <a:ext uri="{FF2B5EF4-FFF2-40B4-BE49-F238E27FC236}">
                <a16:creationId xmlns:a16="http://schemas.microsoft.com/office/drawing/2014/main" id="{F920565D-048E-42BD-BFB2-0AE2F3DDCDA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2846" y="1536702"/>
            <a:ext cx="1260000" cy="1260000"/>
          </a:xfrm>
          <a:prstGeom prst="rect">
            <a:avLst/>
          </a:prstGeom>
        </p:spPr>
      </p:pic>
      <p:pic>
        <p:nvPicPr>
          <p:cNvPr id="23" name="RJ 1" descr="Icono&#10;&#10;Descripción generada automáticamente">
            <a:extLst>
              <a:ext uri="{FF2B5EF4-FFF2-40B4-BE49-F238E27FC236}">
                <a16:creationId xmlns:a16="http://schemas.microsoft.com/office/drawing/2014/main" id="{E8092ED4-2777-4F81-B472-E36DCD6B08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2370" y="3618748"/>
            <a:ext cx="1260000" cy="1260000"/>
          </a:xfrm>
          <a:prstGeom prst="rect">
            <a:avLst/>
          </a:prstGeom>
        </p:spPr>
      </p:pic>
      <p:pic>
        <p:nvPicPr>
          <p:cNvPr id="24" name="RJ 1" descr="Icono&#10;&#10;Descripción generada automáticamente">
            <a:extLst>
              <a:ext uri="{FF2B5EF4-FFF2-40B4-BE49-F238E27FC236}">
                <a16:creationId xmlns:a16="http://schemas.microsoft.com/office/drawing/2014/main" id="{47DC5C1D-7E28-4CF6-9C20-8D5208425C8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756" y="5113507"/>
            <a:ext cx="1260000" cy="1260000"/>
          </a:xfrm>
          <a:prstGeom prst="rect">
            <a:avLst/>
          </a:prstGeom>
        </p:spPr>
      </p:pic>
      <p:pic>
        <p:nvPicPr>
          <p:cNvPr id="25" name="RJ 1" descr="Icono&#10;&#10;Descripción generada automáticamente">
            <a:extLst>
              <a:ext uri="{FF2B5EF4-FFF2-40B4-BE49-F238E27FC236}">
                <a16:creationId xmlns:a16="http://schemas.microsoft.com/office/drawing/2014/main" id="{D2234A65-A18A-49A5-B7BA-CE1716E0B7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8601" y="5406503"/>
            <a:ext cx="1260000" cy="1260000"/>
          </a:xfrm>
          <a:prstGeom prst="rect">
            <a:avLst/>
          </a:prstGeom>
        </p:spPr>
      </p:pic>
      <p:pic>
        <p:nvPicPr>
          <p:cNvPr id="26" name="RJ 1" descr="Icono&#10;&#10;Descripción generada automáticamente">
            <a:extLst>
              <a:ext uri="{FF2B5EF4-FFF2-40B4-BE49-F238E27FC236}">
                <a16:creationId xmlns:a16="http://schemas.microsoft.com/office/drawing/2014/main" id="{DE771C46-DC88-466D-A8BF-2000322AFC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8924" y="1642929"/>
            <a:ext cx="1260000" cy="1260000"/>
          </a:xfrm>
          <a:prstGeom prst="rect">
            <a:avLst/>
          </a:prstGeom>
        </p:spPr>
      </p:pic>
      <p:pic>
        <p:nvPicPr>
          <p:cNvPr id="27" name="RJ 1" descr="Icono&#10;&#10;Descripción generada automáticamente">
            <a:extLst>
              <a:ext uri="{FF2B5EF4-FFF2-40B4-BE49-F238E27FC236}">
                <a16:creationId xmlns:a16="http://schemas.microsoft.com/office/drawing/2014/main" id="{FA9EB32B-965B-4A9E-A03E-993EB0059E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4093" y="3292924"/>
            <a:ext cx="1260000" cy="1260000"/>
          </a:xfrm>
          <a:prstGeom prst="rect">
            <a:avLst/>
          </a:prstGeom>
        </p:spPr>
      </p:pic>
      <p:pic>
        <p:nvPicPr>
          <p:cNvPr id="29" name="VD 2" descr="Icono&#10;&#10;Descripción generada automáticamente">
            <a:extLst>
              <a:ext uri="{FF2B5EF4-FFF2-40B4-BE49-F238E27FC236}">
                <a16:creationId xmlns:a16="http://schemas.microsoft.com/office/drawing/2014/main" id="{64563D7D-42AA-4596-8355-D1DC42B0D12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388" y="1094094"/>
            <a:ext cx="1256954" cy="1260000"/>
          </a:xfrm>
          <a:prstGeom prst="rect">
            <a:avLst/>
          </a:prstGeom>
        </p:spPr>
      </p:pic>
      <p:pic>
        <p:nvPicPr>
          <p:cNvPr id="31" name="VD 1" descr="Icono&#10;&#10;Descripción generada automáticamente">
            <a:extLst>
              <a:ext uri="{FF2B5EF4-FFF2-40B4-BE49-F238E27FC236}">
                <a16:creationId xmlns:a16="http://schemas.microsoft.com/office/drawing/2014/main" id="{82AE88DC-CD2F-4FD4-B775-7134CDCCC99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7055" y="2032924"/>
            <a:ext cx="1260000" cy="1260000"/>
          </a:xfrm>
          <a:prstGeom prst="rect">
            <a:avLst/>
          </a:prstGeom>
        </p:spPr>
      </p:pic>
      <p:pic>
        <p:nvPicPr>
          <p:cNvPr id="33" name="VD 0" descr="Icono&#10;&#10;Descripción generada automáticamente">
            <a:extLst>
              <a:ext uri="{FF2B5EF4-FFF2-40B4-BE49-F238E27FC236}">
                <a16:creationId xmlns:a16="http://schemas.microsoft.com/office/drawing/2014/main" id="{7A8E54C1-A1EB-483F-AE94-435A85FA48C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269" y="972038"/>
            <a:ext cx="1260000" cy="1260000"/>
          </a:xfrm>
          <a:prstGeom prst="rect">
            <a:avLst/>
          </a:prstGeom>
        </p:spPr>
      </p:pic>
      <p:pic>
        <p:nvPicPr>
          <p:cNvPr id="35" name="VD 4" descr="Icono&#10;&#10;Descripción generada automáticamente">
            <a:extLst>
              <a:ext uri="{FF2B5EF4-FFF2-40B4-BE49-F238E27FC236}">
                <a16:creationId xmlns:a16="http://schemas.microsoft.com/office/drawing/2014/main" id="{E5D23450-D17A-446B-912E-9A4B46EF234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884" y="2815658"/>
            <a:ext cx="1260000" cy="1260000"/>
          </a:xfrm>
          <a:prstGeom prst="rect">
            <a:avLst/>
          </a:prstGeom>
        </p:spPr>
      </p:pic>
      <p:pic>
        <p:nvPicPr>
          <p:cNvPr id="37" name="VD 6" descr="Icono&#10;&#10;Descripción generada automáticamente">
            <a:extLst>
              <a:ext uri="{FF2B5EF4-FFF2-40B4-BE49-F238E27FC236}">
                <a16:creationId xmlns:a16="http://schemas.microsoft.com/office/drawing/2014/main" id="{4DD4EDBD-0313-40AC-ACE9-D45287484F0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1863" y="5545175"/>
            <a:ext cx="1260000" cy="1260000"/>
          </a:xfrm>
          <a:prstGeom prst="rect">
            <a:avLst/>
          </a:prstGeom>
        </p:spPr>
      </p:pic>
      <p:pic>
        <p:nvPicPr>
          <p:cNvPr id="39" name="VD 5" descr="Icono&#10;&#10;Descripción generada automáticamente">
            <a:extLst>
              <a:ext uri="{FF2B5EF4-FFF2-40B4-BE49-F238E27FC236}">
                <a16:creationId xmlns:a16="http://schemas.microsoft.com/office/drawing/2014/main" id="{39DD7F2E-5569-4F44-A91E-292FF692429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8056" y="5478503"/>
            <a:ext cx="1260000" cy="1260000"/>
          </a:xfrm>
          <a:prstGeom prst="rect">
            <a:avLst/>
          </a:prstGeom>
        </p:spPr>
      </p:pic>
      <p:pic>
        <p:nvPicPr>
          <p:cNvPr id="41" name="VD 3" descr="Icono&#10;&#10;Descripción generada automáticamente">
            <a:extLst>
              <a:ext uri="{FF2B5EF4-FFF2-40B4-BE49-F238E27FC236}">
                <a16:creationId xmlns:a16="http://schemas.microsoft.com/office/drawing/2014/main" id="{66A64752-56EE-45B8-A519-A3D59FEEF75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8933" y="1097258"/>
            <a:ext cx="1260000" cy="1260000"/>
          </a:xfrm>
          <a:prstGeom prst="rect">
            <a:avLst/>
          </a:prstGeom>
        </p:spPr>
      </p:pic>
      <p:pic>
        <p:nvPicPr>
          <p:cNvPr id="42" name="Imagen 41" descr="Forma, Círculo&#10;&#10;Descripción generada automáticamente">
            <a:extLst>
              <a:ext uri="{FF2B5EF4-FFF2-40B4-BE49-F238E27FC236}">
                <a16:creationId xmlns:a16="http://schemas.microsoft.com/office/drawing/2014/main" id="{B3B0FB1A-595D-4598-85D7-4EA0427D2001}"/>
              </a:ext>
            </a:extLst>
          </p:cNvPr>
          <p:cNvPicPr>
            <a:picLocks noChangeAspect="1"/>
          </p:cNvPicPr>
          <p:nvPr/>
        </p:nvPicPr>
        <p:blipFill>
          <a:blip r:embed="rId6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9334" y="2068924"/>
            <a:ext cx="1260000" cy="1260000"/>
          </a:xfrm>
          <a:prstGeom prst="rect">
            <a:avLst/>
          </a:prstGeom>
        </p:spPr>
      </p:pic>
      <p:pic>
        <p:nvPicPr>
          <p:cNvPr id="45" name="Imagen 44" descr="Forma, Círculo&#10;&#10;Descripción generada automáticamente">
            <a:extLst>
              <a:ext uri="{FF2B5EF4-FFF2-40B4-BE49-F238E27FC236}">
                <a16:creationId xmlns:a16="http://schemas.microsoft.com/office/drawing/2014/main" id="{FE2311AF-A92C-45F3-81BB-0CC6F941D145}"/>
              </a:ext>
            </a:extLst>
          </p:cNvPr>
          <p:cNvPicPr>
            <a:picLocks noChangeAspect="1"/>
          </p:cNvPicPr>
          <p:nvPr/>
        </p:nvPicPr>
        <p:blipFill>
          <a:blip r:embed="rId6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770" y="939950"/>
            <a:ext cx="1260000" cy="1260000"/>
          </a:xfrm>
          <a:prstGeom prst="rect">
            <a:avLst/>
          </a:prstGeom>
        </p:spPr>
      </p:pic>
      <p:pic>
        <p:nvPicPr>
          <p:cNvPr id="46" name="Imagen 45" descr="Forma, Círculo&#10;&#10;Descripción generada automáticamente">
            <a:extLst>
              <a:ext uri="{FF2B5EF4-FFF2-40B4-BE49-F238E27FC236}">
                <a16:creationId xmlns:a16="http://schemas.microsoft.com/office/drawing/2014/main" id="{4B62136C-F7D2-4002-9B1C-4B354695D5EB}"/>
              </a:ext>
            </a:extLst>
          </p:cNvPr>
          <p:cNvPicPr>
            <a:picLocks noChangeAspect="1"/>
          </p:cNvPicPr>
          <p:nvPr/>
        </p:nvPicPr>
        <p:blipFill>
          <a:blip r:embed="rId6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3866" y="1106835"/>
            <a:ext cx="1260000" cy="1260000"/>
          </a:xfrm>
          <a:prstGeom prst="rect">
            <a:avLst/>
          </a:prstGeom>
        </p:spPr>
      </p:pic>
      <p:pic>
        <p:nvPicPr>
          <p:cNvPr id="47" name="Imagen 46" descr="Forma, Círculo&#10;&#10;Descripción generada automáticamente">
            <a:extLst>
              <a:ext uri="{FF2B5EF4-FFF2-40B4-BE49-F238E27FC236}">
                <a16:creationId xmlns:a16="http://schemas.microsoft.com/office/drawing/2014/main" id="{95BE37C6-1312-45D5-BCD1-BB85F3DDC5B2}"/>
              </a:ext>
            </a:extLst>
          </p:cNvPr>
          <p:cNvPicPr>
            <a:picLocks noChangeAspect="1"/>
          </p:cNvPicPr>
          <p:nvPr/>
        </p:nvPicPr>
        <p:blipFill>
          <a:blip r:embed="rId6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8215" y="1163400"/>
            <a:ext cx="1260000" cy="1260000"/>
          </a:xfrm>
          <a:prstGeom prst="rect">
            <a:avLst/>
          </a:prstGeom>
        </p:spPr>
      </p:pic>
      <p:pic>
        <p:nvPicPr>
          <p:cNvPr id="48" name="Imagen 47" descr="Forma, Círculo&#10;&#10;Descripción generada automáticamente">
            <a:extLst>
              <a:ext uri="{FF2B5EF4-FFF2-40B4-BE49-F238E27FC236}">
                <a16:creationId xmlns:a16="http://schemas.microsoft.com/office/drawing/2014/main" id="{7DE8A9D6-97D2-48E8-8172-34F66DCD25DA}"/>
              </a:ext>
            </a:extLst>
          </p:cNvPr>
          <p:cNvPicPr>
            <a:picLocks noChangeAspect="1"/>
          </p:cNvPicPr>
          <p:nvPr/>
        </p:nvPicPr>
        <p:blipFill>
          <a:blip r:embed="rId6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745" y="2834546"/>
            <a:ext cx="1260000" cy="1260000"/>
          </a:xfrm>
          <a:prstGeom prst="rect">
            <a:avLst/>
          </a:prstGeom>
        </p:spPr>
      </p:pic>
      <p:pic>
        <p:nvPicPr>
          <p:cNvPr id="49" name="Imagen 48" descr="Forma, Círculo&#10;&#10;Descripción generada automáticamente">
            <a:extLst>
              <a:ext uri="{FF2B5EF4-FFF2-40B4-BE49-F238E27FC236}">
                <a16:creationId xmlns:a16="http://schemas.microsoft.com/office/drawing/2014/main" id="{F55A3269-4F54-4255-86BE-AA7BAE20E060}"/>
              </a:ext>
            </a:extLst>
          </p:cNvPr>
          <p:cNvPicPr>
            <a:picLocks noChangeAspect="1"/>
          </p:cNvPicPr>
          <p:nvPr/>
        </p:nvPicPr>
        <p:blipFill>
          <a:blip r:embed="rId6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0037" y="5442692"/>
            <a:ext cx="1260000" cy="1260000"/>
          </a:xfrm>
          <a:prstGeom prst="rect">
            <a:avLst/>
          </a:prstGeom>
        </p:spPr>
      </p:pic>
      <p:pic>
        <p:nvPicPr>
          <p:cNvPr id="50" name="Imagen 49" descr="Forma, Círculo&#10;&#10;Descripción generada automáticamente">
            <a:extLst>
              <a:ext uri="{FF2B5EF4-FFF2-40B4-BE49-F238E27FC236}">
                <a16:creationId xmlns:a16="http://schemas.microsoft.com/office/drawing/2014/main" id="{61D1FE38-166B-4074-9490-9A969D85836E}"/>
              </a:ext>
            </a:extLst>
          </p:cNvPr>
          <p:cNvPicPr>
            <a:picLocks noChangeAspect="1"/>
          </p:cNvPicPr>
          <p:nvPr/>
        </p:nvPicPr>
        <p:blipFill>
          <a:blip r:embed="rId6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1036" y="5556971"/>
            <a:ext cx="1260000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3781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>
                      <p:stCondLst>
                        <p:cond delay="0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41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" fill="hold">
                      <p:stCondLst>
                        <p:cond delay="0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50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1" fill="hold">
                      <p:stCondLst>
                        <p:cond delay="0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59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0" fill="hold">
                      <p:stCondLst>
                        <p:cond delay="0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6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9" fill="hold">
                      <p:stCondLst>
                        <p:cond delay="0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7</Words>
  <Application>Microsoft Office PowerPoint</Application>
  <PresentationFormat>Panorámica</PresentationFormat>
  <Paragraphs>1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Mary</dc:creator>
  <cp:lastModifiedBy>Mary</cp:lastModifiedBy>
  <cp:revision>5</cp:revision>
  <dcterms:created xsi:type="dcterms:W3CDTF">2020-10-07T10:47:50Z</dcterms:created>
  <dcterms:modified xsi:type="dcterms:W3CDTF">2020-10-07T14:45:49Z</dcterms:modified>
</cp:coreProperties>
</file>