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720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7E-A44B-B5F8-26390D6F9F1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E-A44B-B5F8-26390D6F9F13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E-A44B-B5F8-26390D6F9F1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0.53793</cdr:x>
      <cdr:y>0.17069</cdr:y>
    </cdr:from>
    <cdr:to>
      <cdr:x>0.67081</cdr:x>
      <cdr:y>0.37</cdr:y>
    </cdr:to>
    <cdr:pic>
      <cdr:nvPicPr>
        <cdr:cNvPr id="3" name="Picture 2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7E72D1DF-9853-BC43-9FCB-175FD39345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917442">
          <a:off x="4372305" y="924910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0.30419</cdr:x>
      <cdr:y>0.15038</cdr:y>
    </cdr:from>
    <cdr:to>
      <cdr:x>0.43707</cdr:x>
      <cdr:y>0.34969</cdr:y>
    </cdr:to>
    <cdr:pic>
      <cdr:nvPicPr>
        <cdr:cNvPr id="5" name="Picture 4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E8741211-4BFB-4040-98E9-1332E09745E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 rot="19809129">
          <a:off x="2472486" y="814835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0.24181</cdr:x>
      <cdr:y>0.4806</cdr:y>
    </cdr:from>
    <cdr:to>
      <cdr:x>0.37468</cdr:x>
      <cdr:y>0.67991</cdr:y>
    </cdr:to>
    <cdr:pic>
      <cdr:nvPicPr>
        <cdr:cNvPr id="7" name="Picture 6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B3FAC4D4-A4C1-3446-8551-7759C036110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 rot="15359004">
          <a:off x="1965433" y="2604228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0.60419</cdr:x>
      <cdr:y>0.48207</cdr:y>
    </cdr:from>
    <cdr:to>
      <cdr:x>0.73707</cdr:x>
      <cdr:y>0.68138</cdr:y>
    </cdr:to>
    <cdr:pic>
      <cdr:nvPicPr>
        <cdr:cNvPr id="9" name="Picture 8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829A1379-5371-6F4E-94D9-3CBDA799931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 rot="6004327">
          <a:off x="4910888" y="2612185"/>
          <a:ext cx="1080000" cy="10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0.43356</cdr:x>
      <cdr:y>0.71961</cdr:y>
    </cdr:from>
    <cdr:to>
      <cdr:x>0.56644</cdr:x>
      <cdr:y>0.91892</cdr:y>
    </cdr:to>
    <cdr:pic>
      <cdr:nvPicPr>
        <cdr:cNvPr id="11" name="Picture 10" descr="Icon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2B632852-BB80-DF4C-BE9B-CE63A4B51A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524000" y="3899338"/>
          <a:ext cx="1080000" cy="1080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8AEF-3964-904E-9C23-0AC16D0EB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9F7D9-22D2-4346-AF0B-09167DF5A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0FEB2-4ECE-F445-B39E-7CC76266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87C25-DFED-8344-8AB5-1F180009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8D8BF-6271-8E4B-9587-BA2911C1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289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C5DE-DC67-324A-BED4-2A408573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F2939-8057-D942-A86C-4858E3927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BCE06-EE12-4242-A9C3-D2936006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AB87-E639-5A4F-8E88-20838FCC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83AA4-2DEA-1948-B1D0-8D96C117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654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D88F9-1575-7C40-9F0E-F5B7116F5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7A248-EE4E-334B-8DE3-A55303E9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15CF-4184-3A4F-9052-F1B818F27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E780-A257-D345-9064-0DE259DC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9BD13-FAFD-3740-B508-A3275F97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357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757E-63A5-654E-B89C-2F051CB6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0635-DE4A-1840-B915-A8B95AF04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2FA7B-BE05-D140-A3E7-CBB180E6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4D0B-6D92-984F-A51E-BBCCE2AB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25A2-1A86-D143-BDCC-95E59B78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4640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98E7-B52F-DF42-B927-CC99FD4B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5173D-D3C7-F441-B927-27751266F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4543D-993F-624E-BDED-240C4ABC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68A7F-BF15-AF4A-9BC3-0863534B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5F9E-75A8-7649-9D9B-F26E9A08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53581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05BE2-E3E0-D54C-90CD-C95B7694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AE2B-3B0D-E04E-9A15-F735DD3B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EBBF6-238C-D74B-B1B3-25A82046D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0D6FC-0E07-154B-90A4-EAB72DDA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95ED8-EB0B-B548-BEA1-E9C30C43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27E91-7FA6-D347-9CAE-C45EDD2F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823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233E-9E13-2D48-9955-7C815C9E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E0DFA-55C7-924A-B819-95018E36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5E7B9-631A-0E47-90AC-E8B227489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52CA5-7258-F741-AE8C-70F2AA2F7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9D390-8379-B94A-81F5-BF8F5077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89A52-C9D3-7B43-956B-3BE687D9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480006-8929-D34B-B17E-F5F1A826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DC805-D37C-5242-B4FF-272AE2DF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2149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645F-0D1A-2740-9D2A-B1680E94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E93B6-C278-4148-8113-0F05DDE4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82ED2-5247-834B-9997-3F4B7D44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52020-AB0A-824B-B326-E4256EA4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2298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9A0B7-8046-F54D-8C2D-87E075E0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8AFA6-FFAF-1D49-9CD5-C3F66E3C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0DBFF-07D4-4843-A3C5-F796DAB3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7177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6EBE-58E4-2B49-8401-7D0E2ED0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72EA-DB74-754C-A129-516395520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004FD-53DB-3E46-9DC5-EBB774A8A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DBB9-0AA0-CD42-93DA-6AA6C481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D7185-8E5E-A347-8AA3-37491DEB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C013A-6A77-054C-8007-D2814DA3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960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87CD-5440-654F-BFA0-6E52A827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E19CC-9BCB-6648-83BD-5A606ED13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9DD13-4265-2A4B-B3BA-769663A4D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A5DEF-2258-5549-AD55-E9049495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CB111-F7AA-454D-9593-D8FA06D1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0199D-F0D5-4D49-9FDD-4385250E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023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AED9C-58B2-474E-98DF-BFF1DC9D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5E476-CA52-D540-B7A5-8CD314E5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5D115-5884-DD4B-92D5-F1FB05177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5661D-EDC2-D644-BB71-0F2DE0DC80E7}" type="datetimeFigureOut">
              <a:rPr lang="en-ES" smtClean="0"/>
              <a:t>10/10/2020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33EC1-4CEE-B24C-BEA0-46DA0158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36F2-D434-C848-8011-4FF289002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539E-68E8-0442-90FD-EDFC8517601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0632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46602E-1795-3048-8A90-36018AE29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105743"/>
              </p:ext>
            </p:extLst>
          </p:nvPr>
        </p:nvGraphicFramePr>
        <p:xfrm>
          <a:off x="1198605" y="321276"/>
          <a:ext cx="9650627" cy="6067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riangle 6">
            <a:extLst>
              <a:ext uri="{FF2B5EF4-FFF2-40B4-BE49-F238E27FC236}">
                <a16:creationId xmlns:a16="http://schemas.microsoft.com/office/drawing/2014/main" id="{FE021ED6-E9FC-CF46-8053-F1F7BF2AF044}"/>
              </a:ext>
            </a:extLst>
          </p:cNvPr>
          <p:cNvSpPr/>
          <p:nvPr/>
        </p:nvSpPr>
        <p:spPr>
          <a:xfrm rot="4112020">
            <a:off x="1339422" y="3853201"/>
            <a:ext cx="1221602" cy="2228431"/>
          </a:xfrm>
          <a:prstGeom prst="triangle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D27FA35E-288B-BD47-A59B-0F0CCF32C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47" y="5560540"/>
            <a:ext cx="1163251" cy="1163251"/>
          </a:xfrm>
          <a:prstGeom prst="rect">
            <a:avLst/>
          </a:prstGeom>
        </p:spPr>
      </p:pic>
      <p:pic>
        <p:nvPicPr>
          <p:cNvPr id="10" name="Tiger NE4_CD2_025.mp3" descr="Tiger NE4_CD2_025.mp3">
            <a:hlinkClick r:id="" action="ppaction://media"/>
            <a:extLst>
              <a:ext uri="{FF2B5EF4-FFF2-40B4-BE49-F238E27FC236}">
                <a16:creationId xmlns:a16="http://schemas.microsoft.com/office/drawing/2014/main" id="{8BC540D5-4A83-4A4A-BD35-634E7DBCB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5372" y="704333"/>
            <a:ext cx="578023" cy="57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Martinez</dc:creator>
  <cp:lastModifiedBy>Anna Martinez</cp:lastModifiedBy>
  <cp:revision>4</cp:revision>
  <dcterms:created xsi:type="dcterms:W3CDTF">2020-10-10T19:35:33Z</dcterms:created>
  <dcterms:modified xsi:type="dcterms:W3CDTF">2020-10-10T20:10:27Z</dcterms:modified>
</cp:coreProperties>
</file>