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58" r:id="rId6"/>
    <p:sldId id="259" r:id="rId7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4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5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1"/>
            <a:ext cx="8281035" cy="532511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6998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4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4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7"/>
            <a:ext cx="8281035" cy="24743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3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3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4"/>
            <a:ext cx="4860608" cy="9097434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5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81761" y="1843194"/>
            <a:ext cx="4860608" cy="9097434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5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7"/>
            <a:ext cx="8281035" cy="2474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4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8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8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8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700405" y="3618230"/>
            <a:ext cx="3827780" cy="3765550"/>
            <a:chOff x="839" y="1218"/>
            <a:chExt cx="6028" cy="5930"/>
          </a:xfrm>
        </p:grpSpPr>
        <p:sp>
          <p:nvSpPr>
            <p:cNvPr id="4" name="Rectángulo redondeado 3"/>
            <p:cNvSpPr/>
            <p:nvPr/>
          </p:nvSpPr>
          <p:spPr>
            <a:xfrm>
              <a:off x="839" y="1218"/>
              <a:ext cx="6028" cy="5930"/>
            </a:xfrm>
            <a:prstGeom prst="roundRect">
              <a:avLst/>
            </a:prstGeom>
            <a:noFill/>
            <a:ln w="1016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s-ES" altLang="en-US"/>
            </a:p>
          </p:txBody>
        </p:sp>
        <p:sp>
          <p:nvSpPr>
            <p:cNvPr id="6" name="Cuadro de texto 5"/>
            <p:cNvSpPr txBox="1"/>
            <p:nvPr/>
          </p:nvSpPr>
          <p:spPr>
            <a:xfrm>
              <a:off x="1382" y="5696"/>
              <a:ext cx="4941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s-ES" altLang="en-US" sz="5400" b="1">
                  <a:latin typeface="HelloBlueprint" panose="02000603000000000000" charset="0"/>
                  <a:cs typeface="HelloBlueprint" panose="02000603000000000000" charset="0"/>
                </a:rPr>
                <a:t>HAPPY</a:t>
              </a:r>
              <a:endParaRPr lang="es-ES" altLang="en-US" sz="5400" b="1">
                <a:latin typeface="HelloBlueprint" panose="02000603000000000000" charset="0"/>
                <a:cs typeface="HelloBlueprint" panose="02000603000000000000" charset="0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5198745" y="3618230"/>
            <a:ext cx="3827780" cy="3765550"/>
            <a:chOff x="839" y="1218"/>
            <a:chExt cx="6028" cy="5930"/>
          </a:xfrm>
        </p:grpSpPr>
        <p:sp>
          <p:nvSpPr>
            <p:cNvPr id="9" name="Rectángulo redondeado 8"/>
            <p:cNvSpPr/>
            <p:nvPr/>
          </p:nvSpPr>
          <p:spPr>
            <a:xfrm>
              <a:off x="839" y="1218"/>
              <a:ext cx="6028" cy="5930"/>
            </a:xfrm>
            <a:prstGeom prst="roundRect">
              <a:avLst/>
            </a:prstGeom>
            <a:noFill/>
            <a:ln w="1016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s-ES" altLang="en-US"/>
            </a:p>
          </p:txBody>
        </p:sp>
        <p:sp>
          <p:nvSpPr>
            <p:cNvPr id="10" name="Cuadro de texto 9"/>
            <p:cNvSpPr txBox="1"/>
            <p:nvPr/>
          </p:nvSpPr>
          <p:spPr>
            <a:xfrm>
              <a:off x="1382" y="5696"/>
              <a:ext cx="4941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s-ES" altLang="en-US" sz="5400" b="1">
                  <a:latin typeface="HelloBlueprint" panose="02000603000000000000" charset="0"/>
                  <a:cs typeface="HelloBlueprint" panose="02000603000000000000" charset="0"/>
                </a:rPr>
                <a:t>HAPPY</a:t>
              </a:r>
              <a:endParaRPr lang="es-ES" altLang="en-US" sz="5400" b="1">
                <a:latin typeface="HelloBlueprint" panose="02000603000000000000" charset="0"/>
                <a:cs typeface="HelloBlueprint" panose="02000603000000000000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700405" y="8054340"/>
            <a:ext cx="3827780" cy="3765550"/>
            <a:chOff x="839" y="1218"/>
            <a:chExt cx="6028" cy="5930"/>
          </a:xfrm>
        </p:grpSpPr>
        <p:sp>
          <p:nvSpPr>
            <p:cNvPr id="12" name="Rectángulo redondeado 11"/>
            <p:cNvSpPr/>
            <p:nvPr/>
          </p:nvSpPr>
          <p:spPr>
            <a:xfrm>
              <a:off x="839" y="1218"/>
              <a:ext cx="6028" cy="5930"/>
            </a:xfrm>
            <a:prstGeom prst="roundRect">
              <a:avLst/>
            </a:prstGeom>
            <a:noFill/>
            <a:ln w="1016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s-ES" altLang="en-US"/>
            </a:p>
          </p:txBody>
        </p:sp>
        <p:sp>
          <p:nvSpPr>
            <p:cNvPr id="13" name="Cuadro de texto 12"/>
            <p:cNvSpPr txBox="1"/>
            <p:nvPr/>
          </p:nvSpPr>
          <p:spPr>
            <a:xfrm>
              <a:off x="1382" y="5696"/>
              <a:ext cx="4941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s-ES" altLang="en-US" sz="5400" b="1">
                  <a:latin typeface="HelloBlueprint" panose="02000603000000000000" charset="0"/>
                  <a:cs typeface="HelloBlueprint" panose="02000603000000000000" charset="0"/>
                </a:rPr>
                <a:t>SAD</a:t>
              </a:r>
              <a:endParaRPr lang="es-ES" altLang="en-US" sz="5400" b="1">
                <a:latin typeface="HelloBlueprint" panose="02000603000000000000" charset="0"/>
                <a:cs typeface="HelloBlueprint" panose="02000603000000000000" charset="0"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052695" y="8054340"/>
            <a:ext cx="3827780" cy="3765550"/>
            <a:chOff x="839" y="1218"/>
            <a:chExt cx="6028" cy="5930"/>
          </a:xfrm>
        </p:grpSpPr>
        <p:sp>
          <p:nvSpPr>
            <p:cNvPr id="15" name="Rectángulo redondeado 14"/>
            <p:cNvSpPr/>
            <p:nvPr/>
          </p:nvSpPr>
          <p:spPr>
            <a:xfrm>
              <a:off x="839" y="1218"/>
              <a:ext cx="6028" cy="5930"/>
            </a:xfrm>
            <a:prstGeom prst="roundRect">
              <a:avLst/>
            </a:prstGeom>
            <a:noFill/>
            <a:ln w="1016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s-ES" altLang="en-US"/>
            </a:p>
          </p:txBody>
        </p:sp>
        <p:sp>
          <p:nvSpPr>
            <p:cNvPr id="16" name="Cuadro de texto 15"/>
            <p:cNvSpPr txBox="1"/>
            <p:nvPr/>
          </p:nvSpPr>
          <p:spPr>
            <a:xfrm>
              <a:off x="1382" y="5696"/>
              <a:ext cx="4941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s-ES" altLang="en-US" sz="5400" b="1">
                  <a:latin typeface="HelloBlueprint" panose="02000603000000000000" charset="0"/>
                  <a:cs typeface="HelloBlueprint" panose="02000603000000000000" charset="0"/>
                </a:rPr>
                <a:t>SAD</a:t>
              </a:r>
              <a:endParaRPr lang="es-ES" altLang="en-US" sz="5400" b="1">
                <a:latin typeface="HelloBlueprint" panose="02000603000000000000" charset="0"/>
                <a:cs typeface="HelloBlueprint" panose="02000603000000000000" charset="0"/>
              </a:endParaRPr>
            </a:p>
          </p:txBody>
        </p:sp>
      </p:grpSp>
      <p:pic>
        <p:nvPicPr>
          <p:cNvPr id="17" name="Imagen 16" descr="500_F_284892562_floGdXvCyTKhI6OB10BNIHl1eiblFL8k"/>
          <p:cNvPicPr>
            <a:picLocks noChangeAspect="1"/>
          </p:cNvPicPr>
          <p:nvPr/>
        </p:nvPicPr>
        <p:blipFill>
          <a:blip r:embed="rId1"/>
          <a:srcRect l="40742" t="6670" r="40157" b="13364"/>
          <a:stretch>
            <a:fillRect/>
          </a:stretch>
        </p:blipFill>
        <p:spPr>
          <a:xfrm>
            <a:off x="1599565" y="4057650"/>
            <a:ext cx="2029460" cy="2124075"/>
          </a:xfrm>
          <a:prstGeom prst="rect">
            <a:avLst/>
          </a:prstGeom>
        </p:spPr>
      </p:pic>
      <p:pic>
        <p:nvPicPr>
          <p:cNvPr id="18" name="Imagen 17" descr="500_F_284892562_floGdXvCyTKhI6OB10BNIHl1eiblFL8k"/>
          <p:cNvPicPr>
            <a:picLocks noChangeAspect="1"/>
          </p:cNvPicPr>
          <p:nvPr/>
        </p:nvPicPr>
        <p:blipFill>
          <a:blip r:embed="rId1"/>
          <a:srcRect l="40742" t="6670" r="40157" b="13364"/>
          <a:stretch>
            <a:fillRect/>
          </a:stretch>
        </p:blipFill>
        <p:spPr>
          <a:xfrm>
            <a:off x="6097905" y="4057650"/>
            <a:ext cx="2029460" cy="2124075"/>
          </a:xfrm>
          <a:prstGeom prst="rect">
            <a:avLst/>
          </a:prstGeom>
        </p:spPr>
      </p:pic>
      <p:pic>
        <p:nvPicPr>
          <p:cNvPr id="20" name="Imagen 19" descr="500_F_225437761_VLmkpQVXrrDc9oivB6sJH6DustxSYWhu"/>
          <p:cNvPicPr>
            <a:picLocks noChangeAspect="1"/>
          </p:cNvPicPr>
          <p:nvPr/>
        </p:nvPicPr>
        <p:blipFill>
          <a:blip r:embed="rId2"/>
          <a:srcRect l="2300" t="25690" r="73790" b="51390"/>
          <a:stretch>
            <a:fillRect/>
          </a:stretch>
        </p:blipFill>
        <p:spPr>
          <a:xfrm>
            <a:off x="1365250" y="8502015"/>
            <a:ext cx="2498725" cy="2395855"/>
          </a:xfrm>
          <a:prstGeom prst="rect">
            <a:avLst/>
          </a:prstGeom>
        </p:spPr>
      </p:pic>
      <p:pic>
        <p:nvPicPr>
          <p:cNvPr id="21" name="Imagen 20" descr="500_F_225437761_VLmkpQVXrrDc9oivB6sJH6DustxSYWhu"/>
          <p:cNvPicPr>
            <a:picLocks noChangeAspect="1"/>
          </p:cNvPicPr>
          <p:nvPr/>
        </p:nvPicPr>
        <p:blipFill>
          <a:blip r:embed="rId2"/>
          <a:srcRect l="2300" t="25690" r="73790" b="51390"/>
          <a:stretch>
            <a:fillRect/>
          </a:stretch>
        </p:blipFill>
        <p:spPr>
          <a:xfrm>
            <a:off x="5716905" y="8502015"/>
            <a:ext cx="2498725" cy="2395855"/>
          </a:xfrm>
          <a:prstGeom prst="rect">
            <a:avLst/>
          </a:prstGeom>
        </p:spPr>
      </p:pic>
      <p:sp>
        <p:nvSpPr>
          <p:cNvPr id="22" name="Cuadro de texto 21"/>
          <p:cNvSpPr txBox="1"/>
          <p:nvPr/>
        </p:nvSpPr>
        <p:spPr>
          <a:xfrm>
            <a:off x="1045210" y="438785"/>
            <a:ext cx="790702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loBlueprint" panose="02000603000000000000" charset="0"/>
                <a:cs typeface="HelloBlueprint" panose="02000603000000000000" charset="0"/>
              </a:rPr>
              <a:t>HALLOWEEN MEMORY GAME. FEELING PUMPKINS</a:t>
            </a:r>
            <a:endParaRPr lang="es-ES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HelloBlueprint" panose="02000603000000000000" charset="0"/>
              <a:cs typeface="HelloBlueprint" panose="0200060300000000000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" name="Grupo 6"/>
          <p:cNvGrpSpPr/>
          <p:nvPr/>
        </p:nvGrpSpPr>
        <p:grpSpPr>
          <a:xfrm>
            <a:off x="532765" y="773430"/>
            <a:ext cx="3827780" cy="3765550"/>
            <a:chOff x="839" y="1218"/>
            <a:chExt cx="6028" cy="5930"/>
          </a:xfrm>
        </p:grpSpPr>
        <p:sp>
          <p:nvSpPr>
            <p:cNvPr id="4" name="Rectángulo redondeado 3"/>
            <p:cNvSpPr/>
            <p:nvPr/>
          </p:nvSpPr>
          <p:spPr>
            <a:xfrm>
              <a:off x="839" y="1218"/>
              <a:ext cx="6028" cy="5930"/>
            </a:xfrm>
            <a:prstGeom prst="roundRect">
              <a:avLst/>
            </a:prstGeom>
            <a:noFill/>
            <a:ln w="1016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s-ES" altLang="en-US"/>
            </a:p>
          </p:txBody>
        </p:sp>
        <p:sp>
          <p:nvSpPr>
            <p:cNvPr id="6" name="Cuadro de texto 5"/>
            <p:cNvSpPr txBox="1"/>
            <p:nvPr/>
          </p:nvSpPr>
          <p:spPr>
            <a:xfrm>
              <a:off x="1382" y="5696"/>
              <a:ext cx="4941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s-ES" altLang="en-US" sz="5400" b="1">
                  <a:latin typeface="HelloBlueprint" panose="02000603000000000000" charset="0"/>
                  <a:cs typeface="HelloBlueprint" panose="02000603000000000000" charset="0"/>
                </a:rPr>
                <a:t>SCARED</a:t>
              </a:r>
              <a:endParaRPr lang="es-ES" altLang="en-US" sz="5400" b="1">
                <a:latin typeface="HelloBlueprint" panose="02000603000000000000" charset="0"/>
                <a:cs typeface="HelloBlueprint" panose="02000603000000000000" charset="0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5031105" y="773430"/>
            <a:ext cx="3827780" cy="3765550"/>
            <a:chOff x="839" y="1218"/>
            <a:chExt cx="6028" cy="5930"/>
          </a:xfrm>
        </p:grpSpPr>
        <p:sp>
          <p:nvSpPr>
            <p:cNvPr id="9" name="Rectángulo redondeado 8"/>
            <p:cNvSpPr/>
            <p:nvPr/>
          </p:nvSpPr>
          <p:spPr>
            <a:xfrm>
              <a:off x="839" y="1218"/>
              <a:ext cx="6028" cy="5930"/>
            </a:xfrm>
            <a:prstGeom prst="roundRect">
              <a:avLst/>
            </a:prstGeom>
            <a:noFill/>
            <a:ln w="1016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s-ES" altLang="en-US"/>
            </a:p>
          </p:txBody>
        </p:sp>
        <p:sp>
          <p:nvSpPr>
            <p:cNvPr id="10" name="Cuadro de texto 9"/>
            <p:cNvSpPr txBox="1"/>
            <p:nvPr/>
          </p:nvSpPr>
          <p:spPr>
            <a:xfrm>
              <a:off x="1382" y="5696"/>
              <a:ext cx="4941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s-ES" altLang="en-US" sz="5400" b="1">
                  <a:latin typeface="HelloBlueprint" panose="02000603000000000000" charset="0"/>
                  <a:cs typeface="HelloBlueprint" panose="02000603000000000000" charset="0"/>
                </a:rPr>
                <a:t>SCARED</a:t>
              </a:r>
              <a:endParaRPr lang="es-ES" altLang="en-US" sz="5400" b="1">
                <a:latin typeface="HelloBlueprint" panose="02000603000000000000" charset="0"/>
                <a:cs typeface="HelloBlueprint" panose="02000603000000000000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532765" y="5209540"/>
            <a:ext cx="3827780" cy="3765550"/>
            <a:chOff x="839" y="1218"/>
            <a:chExt cx="6028" cy="5930"/>
          </a:xfrm>
        </p:grpSpPr>
        <p:sp>
          <p:nvSpPr>
            <p:cNvPr id="12" name="Rectángulo redondeado 11"/>
            <p:cNvSpPr/>
            <p:nvPr/>
          </p:nvSpPr>
          <p:spPr>
            <a:xfrm>
              <a:off x="839" y="1218"/>
              <a:ext cx="6028" cy="5930"/>
            </a:xfrm>
            <a:prstGeom prst="roundRect">
              <a:avLst/>
            </a:prstGeom>
            <a:noFill/>
            <a:ln w="1016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s-ES" altLang="en-US"/>
            </a:p>
          </p:txBody>
        </p:sp>
        <p:sp>
          <p:nvSpPr>
            <p:cNvPr id="13" name="Cuadro de texto 12"/>
            <p:cNvSpPr txBox="1"/>
            <p:nvPr/>
          </p:nvSpPr>
          <p:spPr>
            <a:xfrm>
              <a:off x="840" y="5696"/>
              <a:ext cx="6027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s-ES" altLang="en-US" sz="4800" b="1">
                  <a:latin typeface="HelloBlueprint" panose="02000603000000000000" charset="0"/>
                  <a:cs typeface="HelloBlueprint" panose="02000603000000000000" charset="0"/>
                </a:rPr>
                <a:t>ANGRY</a:t>
              </a:r>
              <a:endParaRPr lang="es-ES" altLang="en-US" sz="4800" b="1">
                <a:latin typeface="HelloBlueprint" panose="02000603000000000000" charset="0"/>
                <a:cs typeface="HelloBlueprint" panose="02000603000000000000" charset="0"/>
              </a:endParaRPr>
            </a:p>
          </p:txBody>
        </p:sp>
      </p:grpSp>
      <p:sp>
        <p:nvSpPr>
          <p:cNvPr id="15" name="Rectángulo redondeado 14"/>
          <p:cNvSpPr/>
          <p:nvPr/>
        </p:nvSpPr>
        <p:spPr>
          <a:xfrm>
            <a:off x="4885055" y="5209540"/>
            <a:ext cx="3827780" cy="3765550"/>
          </a:xfrm>
          <a:prstGeom prst="roundRect">
            <a:avLst/>
          </a:prstGeom>
          <a:noFill/>
          <a:ln w="101600" cmpd="sng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5" name="Cuadro de texto 4"/>
          <p:cNvSpPr txBox="1"/>
          <p:nvPr/>
        </p:nvSpPr>
        <p:spPr>
          <a:xfrm>
            <a:off x="5031105" y="8053070"/>
            <a:ext cx="38271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4800" b="1">
                <a:latin typeface="HelloBlueprint" panose="02000603000000000000" charset="0"/>
                <a:cs typeface="HelloBlueprint" panose="02000603000000000000" charset="0"/>
              </a:rPr>
              <a:t>ANGRY</a:t>
            </a:r>
            <a:endParaRPr lang="es-ES" altLang="en-US" sz="4800" b="1">
              <a:latin typeface="HelloBlueprint" panose="02000603000000000000" charset="0"/>
              <a:cs typeface="HelloBlueprint" panose="02000603000000000000" charset="0"/>
            </a:endParaRPr>
          </a:p>
        </p:txBody>
      </p:sp>
      <p:pic>
        <p:nvPicPr>
          <p:cNvPr id="23" name="Marcador de posición de contenido 18" descr="500_F_225437761_VLmkpQVXrrDc9oivB6sJH6DustxSYWhu"/>
          <p:cNvPicPr>
            <a:picLocks noChangeAspect="1"/>
          </p:cNvPicPr>
          <p:nvPr/>
        </p:nvPicPr>
        <p:blipFill>
          <a:blip r:embed="rId1"/>
          <a:srcRect l="27960" t="46613" r="52018" b="23471"/>
          <a:stretch>
            <a:fillRect/>
          </a:stretch>
        </p:blipFill>
        <p:spPr>
          <a:xfrm>
            <a:off x="1461135" y="1035685"/>
            <a:ext cx="1854200" cy="2771140"/>
          </a:xfrm>
          <a:prstGeom prst="rect">
            <a:avLst/>
          </a:prstGeom>
        </p:spPr>
      </p:pic>
      <p:pic>
        <p:nvPicPr>
          <p:cNvPr id="25" name="Marcador de posición de contenido 18" descr="500_F_225437761_VLmkpQVXrrDc9oivB6sJH6DustxSYWhu"/>
          <p:cNvPicPr>
            <a:picLocks noChangeAspect="1"/>
          </p:cNvPicPr>
          <p:nvPr/>
        </p:nvPicPr>
        <p:blipFill>
          <a:blip r:embed="rId1"/>
          <a:srcRect l="27960" t="46613" r="52018" b="23471"/>
          <a:stretch>
            <a:fillRect/>
          </a:stretch>
        </p:blipFill>
        <p:spPr>
          <a:xfrm>
            <a:off x="5951220" y="1026160"/>
            <a:ext cx="1861185" cy="2780665"/>
          </a:xfrm>
          <a:prstGeom prst="rect">
            <a:avLst/>
          </a:prstGeom>
        </p:spPr>
      </p:pic>
      <p:pic>
        <p:nvPicPr>
          <p:cNvPr id="35" name="Marcador de posición de contenido 32" descr="500_F_379118860_4UWDCjGgnuWYXWee4eoFol6y4Nt1l0Mg"/>
          <p:cNvPicPr>
            <a:picLocks noChangeAspect="1"/>
          </p:cNvPicPr>
          <p:nvPr/>
        </p:nvPicPr>
        <p:blipFill>
          <a:blip r:embed="rId2"/>
          <a:srcRect l="25852" t="15357" r="51303" b="23053"/>
          <a:stretch>
            <a:fillRect/>
          </a:stretch>
        </p:blipFill>
        <p:spPr>
          <a:xfrm>
            <a:off x="1292225" y="5663565"/>
            <a:ext cx="2531745" cy="2389505"/>
          </a:xfrm>
          <a:prstGeom prst="rect">
            <a:avLst/>
          </a:prstGeom>
        </p:spPr>
      </p:pic>
      <p:pic>
        <p:nvPicPr>
          <p:cNvPr id="41" name="Marcador de posición de contenido 32" descr="500_F_379118860_4UWDCjGgnuWYXWee4eoFol6y4Nt1l0Mg"/>
          <p:cNvPicPr>
            <a:picLocks noChangeAspect="1"/>
          </p:cNvPicPr>
          <p:nvPr>
            <p:ph idx="1"/>
          </p:nvPr>
        </p:nvPicPr>
        <p:blipFill>
          <a:blip r:embed="rId2"/>
          <a:srcRect l="25852" t="15357" r="51303" b="23053"/>
          <a:stretch>
            <a:fillRect/>
          </a:stretch>
        </p:blipFill>
        <p:spPr>
          <a:xfrm>
            <a:off x="5659120" y="5834380"/>
            <a:ext cx="2423160" cy="2128520"/>
          </a:xfrm>
          <a:prstGeom prst="rect">
            <a:avLst/>
          </a:prstGeom>
        </p:spPr>
      </p:pic>
      <p:sp>
        <p:nvSpPr>
          <p:cNvPr id="43" name="Cuadro de texto 42"/>
          <p:cNvSpPr txBox="1"/>
          <p:nvPr/>
        </p:nvSpPr>
        <p:spPr>
          <a:xfrm>
            <a:off x="877570" y="9810115"/>
            <a:ext cx="790702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loBlueprint" panose="02000603000000000000" charset="0"/>
                <a:cs typeface="HelloBlueprint" panose="02000603000000000000" charset="0"/>
              </a:rPr>
              <a:t>HALLOWEEN MEMORY GAME. FEELING PUMPKINS</a:t>
            </a:r>
            <a:endParaRPr lang="es-ES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HelloBlueprint" panose="02000603000000000000" charset="0"/>
              <a:cs typeface="HelloBlueprint" panose="0200060300000000000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ángulo redondeado 3"/>
          <p:cNvSpPr/>
          <p:nvPr/>
        </p:nvSpPr>
        <p:spPr>
          <a:xfrm>
            <a:off x="867410" y="1526540"/>
            <a:ext cx="7886065" cy="8827135"/>
          </a:xfrm>
          <a:prstGeom prst="roundRect">
            <a:avLst/>
          </a:prstGeom>
          <a:noFill/>
          <a:ln w="101600" cmpd="sng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pic>
        <p:nvPicPr>
          <p:cNvPr id="5" name="Marcador de posición de contenido 4" descr="4321179"/>
          <p:cNvPicPr>
            <a:picLocks noChangeAspect="1"/>
          </p:cNvPicPr>
          <p:nvPr>
            <p:ph idx="1"/>
          </p:nvPr>
        </p:nvPicPr>
        <p:blipFill>
          <a:blip r:embed="rId1"/>
          <a:srcRect l="55140" t="42248" r="7982" b="2979"/>
          <a:stretch>
            <a:fillRect/>
          </a:stretch>
        </p:blipFill>
        <p:spPr>
          <a:xfrm>
            <a:off x="2486660" y="2746375"/>
            <a:ext cx="4920615" cy="7308850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H="1">
            <a:off x="2298065" y="1526540"/>
            <a:ext cx="20955" cy="882713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3589020" y="1526540"/>
            <a:ext cx="20955" cy="882713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>
            <a:off x="4936490" y="1526540"/>
            <a:ext cx="20955" cy="882713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H="1">
            <a:off x="6412230" y="1526540"/>
            <a:ext cx="20955" cy="882713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7646670" y="1526540"/>
            <a:ext cx="20955" cy="882713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 de texto 16"/>
          <p:cNvSpPr txBox="1"/>
          <p:nvPr/>
        </p:nvSpPr>
        <p:spPr>
          <a:xfrm>
            <a:off x="884555" y="3780790"/>
            <a:ext cx="1413510" cy="47478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s-ES" altLang="en-US" sz="8000">
                <a:latin typeface="HelloBlueprint" panose="02000603000000000000" charset="0"/>
                <a:cs typeface="HelloBlueprint" panose="02000603000000000000" charset="0"/>
              </a:rPr>
              <a:t>FRIENDS</a:t>
            </a:r>
            <a:endParaRPr lang="es-ES" altLang="en-US" sz="8000">
              <a:latin typeface="HelloBlueprint" panose="02000603000000000000" charset="0"/>
              <a:cs typeface="HelloBlueprint" panose="02000603000000000000" charset="0"/>
            </a:endParaRPr>
          </a:p>
        </p:txBody>
      </p:sp>
      <p:sp>
        <p:nvSpPr>
          <p:cNvPr id="18" name="Cuadro de texto 17"/>
          <p:cNvSpPr txBox="1"/>
          <p:nvPr/>
        </p:nvSpPr>
        <p:spPr>
          <a:xfrm>
            <a:off x="7339965" y="2746375"/>
            <a:ext cx="1413510" cy="6802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s-ES" altLang="en-US" sz="8000">
                <a:latin typeface="HelloBlueprint" panose="02000603000000000000" charset="0"/>
                <a:cs typeface="HelloBlueprint" panose="02000603000000000000" charset="0"/>
              </a:rPr>
              <a:t>HALLOWEEN</a:t>
            </a:r>
            <a:endParaRPr lang="es-ES" altLang="en-US" sz="8000">
              <a:latin typeface="HelloBlueprint" panose="02000603000000000000" charset="0"/>
              <a:cs typeface="HelloBlueprint" panose="02000603000000000000" charset="0"/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884555" y="10730230"/>
            <a:ext cx="79070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loBlueprint" panose="02000603000000000000" charset="0"/>
                <a:cs typeface="HelloBlueprint" panose="02000603000000000000" charset="0"/>
              </a:rPr>
              <a:t>HALLOWEEN PUZZLE</a:t>
            </a:r>
            <a:endParaRPr lang="es-ES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HelloBlueprint" panose="02000603000000000000" charset="0"/>
              <a:cs typeface="HelloBlueprint" panose="0200060300000000000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Óvalo 2"/>
          <p:cNvSpPr/>
          <p:nvPr/>
        </p:nvSpPr>
        <p:spPr>
          <a:xfrm>
            <a:off x="847725" y="1259840"/>
            <a:ext cx="7905750" cy="82931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grpSp>
        <p:nvGrpSpPr>
          <p:cNvPr id="7" name="Grupo 6"/>
          <p:cNvGrpSpPr/>
          <p:nvPr/>
        </p:nvGrpSpPr>
        <p:grpSpPr>
          <a:xfrm>
            <a:off x="848360" y="1259205"/>
            <a:ext cx="7950200" cy="8293735"/>
            <a:chOff x="839" y="1218"/>
            <a:chExt cx="6028" cy="5930"/>
          </a:xfrm>
        </p:grpSpPr>
        <p:sp>
          <p:nvSpPr>
            <p:cNvPr id="4" name="Rectángulo redondeado 3"/>
            <p:cNvSpPr/>
            <p:nvPr/>
          </p:nvSpPr>
          <p:spPr>
            <a:xfrm>
              <a:off x="839" y="1218"/>
              <a:ext cx="6028" cy="5930"/>
            </a:xfrm>
            <a:prstGeom prst="roundRect">
              <a:avLst/>
            </a:prstGeom>
            <a:noFill/>
            <a:ln w="1016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s-ES" altLang="en-US"/>
            </a:p>
          </p:txBody>
        </p:sp>
        <p:sp>
          <p:nvSpPr>
            <p:cNvPr id="6" name="Cuadro de texto 5"/>
            <p:cNvSpPr txBox="1"/>
            <p:nvPr/>
          </p:nvSpPr>
          <p:spPr>
            <a:xfrm>
              <a:off x="1823" y="6018"/>
              <a:ext cx="4347" cy="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s-ES" altLang="en-US" sz="7200" b="1">
                  <a:latin typeface="HelloBlueprint" panose="02000603000000000000" charset="0"/>
                  <a:cs typeface="HelloBlueprint" panose="02000603000000000000" charset="0"/>
                </a:rPr>
                <a:t>SCARED</a:t>
              </a:r>
              <a:endParaRPr lang="es-ES" altLang="en-US" sz="7200" b="1">
                <a:latin typeface="HelloBlueprint" panose="02000603000000000000" charset="0"/>
                <a:cs typeface="HelloBlueprint" panose="02000603000000000000" charset="0"/>
              </a:endParaRPr>
            </a:p>
          </p:txBody>
        </p:sp>
      </p:grpSp>
      <p:pic>
        <p:nvPicPr>
          <p:cNvPr id="23" name="Marcador de posición de contenido 18" descr="500_F_225437761_VLmkpQVXrrDc9oivB6sJH6DustxSYWhu"/>
          <p:cNvPicPr>
            <a:picLocks noChangeAspect="1"/>
          </p:cNvPicPr>
          <p:nvPr/>
        </p:nvPicPr>
        <p:blipFill>
          <a:blip r:embed="rId1"/>
          <a:srcRect l="27960" t="46613" r="52018" b="26097"/>
          <a:stretch>
            <a:fillRect/>
          </a:stretch>
        </p:blipFill>
        <p:spPr>
          <a:xfrm>
            <a:off x="2621915" y="2038985"/>
            <a:ext cx="4782185" cy="5934075"/>
          </a:xfrm>
          <a:prstGeom prst="roundRect">
            <a:avLst/>
          </a:prstGeom>
        </p:spPr>
      </p:pic>
      <p:cxnSp>
        <p:nvCxnSpPr>
          <p:cNvPr id="14" name="Conector recto 13"/>
          <p:cNvCxnSpPr/>
          <p:nvPr/>
        </p:nvCxnSpPr>
        <p:spPr>
          <a:xfrm>
            <a:off x="825500" y="3220720"/>
            <a:ext cx="7927975" cy="2095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847725" y="5586095"/>
            <a:ext cx="7927975" cy="2095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870585" y="7951470"/>
            <a:ext cx="7927975" cy="2095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 de texto 21"/>
          <p:cNvSpPr txBox="1"/>
          <p:nvPr/>
        </p:nvSpPr>
        <p:spPr>
          <a:xfrm>
            <a:off x="846455" y="10123805"/>
            <a:ext cx="790702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loBlueprint" panose="02000603000000000000" charset="0"/>
                <a:cs typeface="HelloBlueprint" panose="02000603000000000000" charset="0"/>
              </a:rPr>
              <a:t>HALLOWEEN PUZZLE.</a:t>
            </a:r>
            <a:endParaRPr lang="es-ES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HelloBlueprint" panose="02000603000000000000" charset="0"/>
              <a:cs typeface="HelloBlueprint" panose="02000603000000000000" charset="0"/>
            </a:endParaRPr>
          </a:p>
          <a:p>
            <a:pPr algn="ctr"/>
            <a:r>
              <a:rPr lang="es-ES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loBlueprint" panose="02000603000000000000" charset="0"/>
                <a:cs typeface="HelloBlueprint" panose="02000603000000000000" charset="0"/>
              </a:rPr>
              <a:t>FEELING PUMPKINS</a:t>
            </a:r>
            <a:endParaRPr lang="es-ES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HelloBlueprint" panose="02000603000000000000" charset="0"/>
              <a:cs typeface="HelloBlueprint" panose="0200060300000000000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Marcador de posición de contenido 7" descr="500_F_284892562_floGdXvCyTKhI6OB10BNIHl1eiblFL8k"/>
          <p:cNvPicPr>
            <a:picLocks noChangeAspect="1"/>
          </p:cNvPicPr>
          <p:nvPr>
            <p:ph idx="1"/>
          </p:nvPr>
        </p:nvPicPr>
        <p:blipFill>
          <a:blip r:embed="rId1"/>
          <a:srcRect l="40742" t="6670" r="40157" b="13364"/>
          <a:stretch>
            <a:fillRect/>
          </a:stretch>
        </p:blipFill>
        <p:spPr>
          <a:xfrm>
            <a:off x="1648460" y="1259205"/>
            <a:ext cx="6475095" cy="7162800"/>
          </a:xfrm>
          <a:prstGeom prst="rect">
            <a:avLst/>
          </a:prstGeom>
        </p:spPr>
      </p:pic>
      <p:sp>
        <p:nvSpPr>
          <p:cNvPr id="4" name="Óvalo 3"/>
          <p:cNvSpPr/>
          <p:nvPr/>
        </p:nvSpPr>
        <p:spPr>
          <a:xfrm>
            <a:off x="847725" y="1259840"/>
            <a:ext cx="7905750" cy="82931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grpSp>
        <p:nvGrpSpPr>
          <p:cNvPr id="7" name="Grupo 6"/>
          <p:cNvGrpSpPr/>
          <p:nvPr/>
        </p:nvGrpSpPr>
        <p:grpSpPr>
          <a:xfrm>
            <a:off x="848360" y="1259205"/>
            <a:ext cx="7950200" cy="8293735"/>
            <a:chOff x="839" y="1218"/>
            <a:chExt cx="6028" cy="5930"/>
          </a:xfrm>
        </p:grpSpPr>
        <p:sp>
          <p:nvSpPr>
            <p:cNvPr id="5" name="Rectángulo redondeado 4"/>
            <p:cNvSpPr/>
            <p:nvPr/>
          </p:nvSpPr>
          <p:spPr>
            <a:xfrm>
              <a:off x="839" y="1218"/>
              <a:ext cx="6028" cy="5930"/>
            </a:xfrm>
            <a:prstGeom prst="roundRect">
              <a:avLst/>
            </a:prstGeom>
            <a:noFill/>
            <a:ln w="1016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s-ES" altLang="en-US"/>
            </a:p>
          </p:txBody>
        </p:sp>
        <p:sp>
          <p:nvSpPr>
            <p:cNvPr id="6" name="Cuadro de texto 5"/>
            <p:cNvSpPr txBox="1"/>
            <p:nvPr/>
          </p:nvSpPr>
          <p:spPr>
            <a:xfrm>
              <a:off x="1688" y="6137"/>
              <a:ext cx="4347" cy="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s-ES" altLang="en-US" sz="7200" b="1">
                  <a:latin typeface="HelloBlueprint" panose="02000603000000000000" charset="0"/>
                  <a:cs typeface="HelloBlueprint" panose="02000603000000000000" charset="0"/>
                </a:rPr>
                <a:t>HAPPY</a:t>
              </a:r>
              <a:endParaRPr lang="es-ES" altLang="en-US" sz="7200" b="1">
                <a:latin typeface="HelloBlueprint" panose="02000603000000000000" charset="0"/>
                <a:cs typeface="HelloBlueprint" panose="02000603000000000000" charset="0"/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825500" y="3220720"/>
            <a:ext cx="7927975" cy="2095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847725" y="5586095"/>
            <a:ext cx="7927975" cy="2095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870585" y="7951470"/>
            <a:ext cx="7927975" cy="20955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 de texto 21"/>
          <p:cNvSpPr txBox="1"/>
          <p:nvPr/>
        </p:nvSpPr>
        <p:spPr>
          <a:xfrm>
            <a:off x="846455" y="10123805"/>
            <a:ext cx="790702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loBlueprint" panose="02000603000000000000" charset="0"/>
                <a:cs typeface="HelloBlueprint" panose="02000603000000000000" charset="0"/>
              </a:rPr>
              <a:t>HALLOWEEN PUZZLE.</a:t>
            </a:r>
            <a:endParaRPr lang="es-ES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HelloBlueprint" panose="02000603000000000000" charset="0"/>
              <a:cs typeface="HelloBlueprint" panose="02000603000000000000" charset="0"/>
            </a:endParaRPr>
          </a:p>
          <a:p>
            <a:pPr algn="ctr"/>
            <a:r>
              <a:rPr lang="es-ES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loBlueprint" panose="02000603000000000000" charset="0"/>
                <a:cs typeface="HelloBlueprint" panose="02000603000000000000" charset="0"/>
              </a:rPr>
              <a:t>FEELING PUMPKINS</a:t>
            </a:r>
            <a:endParaRPr lang="es-ES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HelloBlueprint" panose="02000603000000000000" charset="0"/>
              <a:cs typeface="HelloBlueprint" panose="0200060300000000000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WPS Presentation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9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Liberation Mono</vt:lpstr>
      <vt:lpstr>HelloBoxerABC</vt:lpstr>
      <vt:lpstr>HelloAbracadabra</vt:lpstr>
      <vt:lpstr>Microsoft YaHei Light</vt:lpstr>
      <vt:lpstr>MS PGothic</vt:lpstr>
      <vt:lpstr>Bahnschrift Light SemiCondensed</vt:lpstr>
      <vt:lpstr>Bahnschrift SemiLight Condensed</vt:lpstr>
      <vt:lpstr>Cambria</vt:lpstr>
      <vt:lpstr>Consolas</vt:lpstr>
      <vt:lpstr>DejaVu Sans Light</vt:lpstr>
      <vt:lpstr>Escolar4</vt:lpstr>
      <vt:lpstr>HelloBeYouFill</vt:lpstr>
      <vt:lpstr>HelloBigBen</vt:lpstr>
      <vt:lpstr>HelloBirdie</vt:lpstr>
      <vt:lpstr>HelloBlueprint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Abigail</cp:lastModifiedBy>
  <cp:revision>3</cp:revision>
  <dcterms:created xsi:type="dcterms:W3CDTF">2020-10-21T15:31:22Z</dcterms:created>
  <dcterms:modified xsi:type="dcterms:W3CDTF">2020-10-21T15:55:02Z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3082-11.2.0.9718</vt:lpwstr>
  </property>
</Properties>
</file>