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A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3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shade val="6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6">
                  <a:shade val="7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6">
                  <a:shade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6">
                  <a:shade val="8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shade val="9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6">
                  <a:shade val="9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6">
                  <a:tint val="9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6">
                  <a:tint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6">
                  <a:tint val="8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6">
                  <a:tint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chemeClr val="accent6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8"/>
            <c:bubble3D val="0"/>
            <c:spPr>
              <a:solidFill>
                <a:schemeClr val="accent6">
                  <a:tint val="7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9"/>
            <c:bubble3D val="0"/>
            <c:spPr>
              <a:solidFill>
                <a:schemeClr val="accent6">
                  <a:tint val="6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0"/>
            <c:bubble3D val="0"/>
            <c:spPr>
              <a:solidFill>
                <a:schemeClr val="accent6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1"/>
            <c:bubble3D val="0"/>
            <c:spPr>
              <a:solidFill>
                <a:schemeClr val="accent6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2"/>
            <c:bubble3D val="0"/>
            <c:spPr>
              <a:solidFill>
                <a:schemeClr val="accent6">
                  <a:tint val="5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3"/>
            <c:bubble3D val="0"/>
            <c:spPr>
              <a:solidFill>
                <a:schemeClr val="accent6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4"/>
            <c:bubble3D val="0"/>
            <c:spPr>
              <a:solidFill>
                <a:schemeClr val="accent6">
                  <a:tint val="4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5"/>
            <c:bubble3D val="0"/>
            <c:spPr>
              <a:solidFill>
                <a:schemeClr val="accent6">
                  <a:tint val="3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Hoja1!$A$2:$A$27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Ñ</c:v>
                </c:pt>
                <c:pt idx="15">
                  <c:v>O</c:v>
                </c:pt>
                <c:pt idx="16">
                  <c:v>P</c:v>
                </c:pt>
                <c:pt idx="17">
                  <c:v>Q</c:v>
                </c:pt>
                <c:pt idx="18">
                  <c:v>R</c:v>
                </c:pt>
                <c:pt idx="19">
                  <c:v>S</c:v>
                </c:pt>
                <c:pt idx="20">
                  <c:v>T</c:v>
                </c:pt>
                <c:pt idx="21">
                  <c:v>U</c:v>
                </c:pt>
                <c:pt idx="22">
                  <c:v>V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Hoja1!$B$2:$B$27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2-4FFE-9F36-A80A895F6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BF502-7507-4F59-B550-B8FFF1DAB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269075-C9FA-46FC-BFD7-E2A0E8DFD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DA3F90-1664-4B10-ACC4-DB8AE60C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33B4ED-1B91-4367-9CF6-3006FAB86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ED7035-83A6-45F0-8936-899F377A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56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00F28-82CF-4EF4-A854-2AC433A5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2D4575-707C-40F5-8A00-6CB1CDBF8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DEACD-3C90-49FC-A747-A130D5EC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4AFCEF-1DD3-4921-850A-4B4F6532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EF2DFE-718C-4924-AFE0-78B1E1C6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0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DBD425-DD66-45CA-87F7-69737B217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4F4E80-6BFB-4E4F-8060-0A715DA48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CF5BEC-9699-48B1-806D-A873C193A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72674-A212-4BD2-A102-77F66A6B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025A13-F702-4102-A11F-17A9768F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71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6A656-ABFF-42C9-9DA5-3DB566BE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E44ABD-63B9-4512-80E0-6AC2FDC80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10B8CD-01F6-4074-92D9-B30D45D8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36015-6DB7-4140-8AF6-3A8D313E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6972B7-A54B-42A0-AC2A-4D1DFB2F1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95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8E30E-FB19-49B0-91AF-C05C8483D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3C54FC-1FC1-4AF3-913C-C4140A0FF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E29631-2141-4B11-B43D-E3BB2EF6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249F7-284F-4119-9C18-7C1AF3FD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B5540B-A893-47CB-9216-FBAECF603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333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210BD-2D4D-4774-8076-4D1C4141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216C8B-E1F5-4DF7-B129-8E963834C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5CA624-C47E-4137-83F5-778BEF93F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09E0F3-201A-4607-B763-8EDC72B8B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004A37-9DBA-4986-82A1-C604509C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3ED937-E544-4E8F-94EC-D8330278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31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538BB-769E-44A3-AF54-C81C00ECC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1FAFCF-43DA-4C01-924C-E4AC7F64E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AAD067-57FE-4A98-B39B-D41D3115C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D33E28-FA27-4462-B152-7ED2DABE0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5F4E0D-F37C-4A79-99E2-BDE9A9718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B1AF491-B592-43ED-952D-B4DA6178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C8BF75-AEF9-4F08-B6C4-43B4E646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302B3F-26F5-43B7-84D2-A5D88F29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6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227D7-3D14-468F-A22F-4B5807DD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9F2BF35-03F1-41F4-9E9A-E6EC258B6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90FDD6-85B9-4D48-A06B-953F912F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D7B311-51FD-4656-95D2-12D7D21C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52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A9BB53-CFC8-4476-8CDE-7E95C190E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FDAB46-6BE3-473A-B7AE-9C37716E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A4ED3A-09F1-4C9C-BCD0-1C5B1F817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65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E5EA3-DA7F-462D-A79D-5A4C243B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8ADA16-0C96-4819-9C9F-35A14C1E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4842B7-6D73-4396-A86D-70D1BAE03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FBC998-453E-4F4C-A4B8-BA95CA8D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CA44C3-4005-44F9-A400-E6476CA5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E7907B-BE75-4A1A-904E-3530EC9D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00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CDC70-1893-4FE1-B291-A105235F2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709F58-F444-4FC8-A98E-610B619D6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BFF1FB-AF17-428C-B60F-C900F7710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D2A923-8282-4998-B6AB-6A85033D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743CC4-4865-48AE-A262-83500CBD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46898A-8ED5-4F9B-86F5-5760E7D2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57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2D5460-0746-46FA-A42F-C5285C33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C7DC6E-462B-444A-8958-786DC185E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5EF5A0-6AEA-4830-909A-D3DFB1C1E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7208C-504B-4BE7-92D0-82550A9E0E39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0AE5E5-2783-41DB-ADEF-85B455E19A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0FA1B2-4815-40A8-9974-537782D05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3A05-9C3A-4C0E-80B5-F5502F2BE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65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BCB6204-E120-4031-9F63-7D6CEDF6BA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4607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4A8BDE4A-7FDB-4C58-993C-56B05168E8E7}"/>
              </a:ext>
            </a:extLst>
          </p:cNvPr>
          <p:cNvSpPr/>
          <p:nvPr/>
        </p:nvSpPr>
        <p:spPr>
          <a:xfrm>
            <a:off x="2324100" y="5029200"/>
            <a:ext cx="914400" cy="914400"/>
          </a:xfrm>
          <a:prstGeom prst="ellipse">
            <a:avLst/>
          </a:prstGeom>
          <a:solidFill>
            <a:srgbClr val="C7D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SONIDO TAMBOR">
            <a:hlinkClick r:id="" action="ppaction://media"/>
            <a:extLst>
              <a:ext uri="{FF2B5EF4-FFF2-40B4-BE49-F238E27FC236}">
                <a16:creationId xmlns:a16="http://schemas.microsoft.com/office/drawing/2014/main" id="{E1FE429E-0D08-4183-9FE3-C00B4CE71D3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26245" y="719666"/>
            <a:ext cx="487363" cy="487363"/>
          </a:xfrm>
          <a:prstGeom prst="rect">
            <a:avLst/>
          </a:prstGeom>
        </p:spPr>
      </p:pic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D7EFCD14-9F9C-46F4-A0F4-72E8833F9E19}"/>
              </a:ext>
            </a:extLst>
          </p:cNvPr>
          <p:cNvSpPr/>
          <p:nvPr/>
        </p:nvSpPr>
        <p:spPr>
          <a:xfrm rot="7955256">
            <a:off x="3809999" y="1205088"/>
            <a:ext cx="396240" cy="914400"/>
          </a:xfrm>
          <a:prstGeom prst="triangle">
            <a:avLst/>
          </a:prstGeom>
          <a:solidFill>
            <a:srgbClr val="C7D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52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Mary</dc:creator>
  <cp:lastModifiedBy>Mary</cp:lastModifiedBy>
  <cp:revision>3</cp:revision>
  <dcterms:created xsi:type="dcterms:W3CDTF">2020-10-11T10:24:22Z</dcterms:created>
  <dcterms:modified xsi:type="dcterms:W3CDTF">2020-10-11T10:45:30Z</dcterms:modified>
</cp:coreProperties>
</file>