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12798425" cy="719931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64" y="-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803" y="1178222"/>
            <a:ext cx="9598819" cy="2506427"/>
          </a:xfrm>
        </p:spPr>
        <p:txBody>
          <a:bodyPr anchor="b"/>
          <a:lstStyle>
            <a:lvl1pPr algn="ctr">
              <a:defRPr sz="629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9803" y="3781306"/>
            <a:ext cx="9598819" cy="1738167"/>
          </a:xfrm>
        </p:spPr>
        <p:txBody>
          <a:bodyPr/>
          <a:lstStyle>
            <a:lvl1pPr marL="0" indent="0" algn="ctr">
              <a:buNone/>
              <a:defRPr sz="2519"/>
            </a:lvl1pPr>
            <a:lvl2pPr marL="479923" indent="0" algn="ctr">
              <a:buNone/>
              <a:defRPr sz="2099"/>
            </a:lvl2pPr>
            <a:lvl3pPr marL="959846" indent="0" algn="ctr">
              <a:buNone/>
              <a:defRPr sz="1889"/>
            </a:lvl3pPr>
            <a:lvl4pPr marL="1439769" indent="0" algn="ctr">
              <a:buNone/>
              <a:defRPr sz="1680"/>
            </a:lvl4pPr>
            <a:lvl5pPr marL="1919691" indent="0" algn="ctr">
              <a:buNone/>
              <a:defRPr sz="1680"/>
            </a:lvl5pPr>
            <a:lvl6pPr marL="2399614" indent="0" algn="ctr">
              <a:buNone/>
              <a:defRPr sz="1680"/>
            </a:lvl6pPr>
            <a:lvl7pPr marL="2879537" indent="0" algn="ctr">
              <a:buNone/>
              <a:defRPr sz="1680"/>
            </a:lvl7pPr>
            <a:lvl8pPr marL="3359460" indent="0" algn="ctr">
              <a:buNone/>
              <a:defRPr sz="1680"/>
            </a:lvl8pPr>
            <a:lvl9pPr marL="3839383" indent="0" algn="ctr">
              <a:buNone/>
              <a:defRPr sz="168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27A9-7452-445A-99FB-2EAC14355E84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B1E8-097C-488D-B36A-20F17073A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322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27A9-7452-445A-99FB-2EAC14355E84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B1E8-097C-488D-B36A-20F17073A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49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873" y="383297"/>
            <a:ext cx="2759660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9892" y="383297"/>
            <a:ext cx="8119001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27A9-7452-445A-99FB-2EAC14355E84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B1E8-097C-488D-B36A-20F17073A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65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27A9-7452-445A-99FB-2EAC14355E84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B1E8-097C-488D-B36A-20F17073A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94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26" y="1794830"/>
            <a:ext cx="11038642" cy="2994714"/>
          </a:xfrm>
        </p:spPr>
        <p:txBody>
          <a:bodyPr anchor="b"/>
          <a:lstStyle>
            <a:lvl1pPr>
              <a:defRPr sz="629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26" y="4817875"/>
            <a:ext cx="11038642" cy="1574849"/>
          </a:xfrm>
        </p:spPr>
        <p:txBody>
          <a:bodyPr/>
          <a:lstStyle>
            <a:lvl1pPr marL="0" indent="0">
              <a:buNone/>
              <a:defRPr sz="2519">
                <a:solidFill>
                  <a:schemeClr val="tx1">
                    <a:tint val="75000"/>
                  </a:schemeClr>
                </a:solidFill>
              </a:defRPr>
            </a:lvl1pPr>
            <a:lvl2pPr marL="479923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2pPr>
            <a:lvl3pPr marL="959846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3pPr>
            <a:lvl4pPr marL="143976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6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61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5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4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38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27A9-7452-445A-99FB-2EAC14355E84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B1E8-097C-488D-B36A-20F17073A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34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892" y="1916484"/>
            <a:ext cx="5439331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9202" y="1916484"/>
            <a:ext cx="5439331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27A9-7452-445A-99FB-2EAC14355E84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B1E8-097C-488D-B36A-20F17073A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81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8" y="383297"/>
            <a:ext cx="11038642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559" y="1764832"/>
            <a:ext cx="5414333" cy="864917"/>
          </a:xfrm>
        </p:spPr>
        <p:txBody>
          <a:bodyPr anchor="b"/>
          <a:lstStyle>
            <a:lvl1pPr marL="0" indent="0">
              <a:buNone/>
              <a:defRPr sz="2519" b="1"/>
            </a:lvl1pPr>
            <a:lvl2pPr marL="479923" indent="0">
              <a:buNone/>
              <a:defRPr sz="2099" b="1"/>
            </a:lvl2pPr>
            <a:lvl3pPr marL="959846" indent="0">
              <a:buNone/>
              <a:defRPr sz="1889" b="1"/>
            </a:lvl3pPr>
            <a:lvl4pPr marL="1439769" indent="0">
              <a:buNone/>
              <a:defRPr sz="1680" b="1"/>
            </a:lvl4pPr>
            <a:lvl5pPr marL="1919691" indent="0">
              <a:buNone/>
              <a:defRPr sz="1680" b="1"/>
            </a:lvl5pPr>
            <a:lvl6pPr marL="2399614" indent="0">
              <a:buNone/>
              <a:defRPr sz="1680" b="1"/>
            </a:lvl6pPr>
            <a:lvl7pPr marL="2879537" indent="0">
              <a:buNone/>
              <a:defRPr sz="1680" b="1"/>
            </a:lvl7pPr>
            <a:lvl8pPr marL="3359460" indent="0">
              <a:buNone/>
              <a:defRPr sz="1680" b="1"/>
            </a:lvl8pPr>
            <a:lvl9pPr marL="3839383" indent="0">
              <a:buNone/>
              <a:defRPr sz="16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559" y="2629749"/>
            <a:ext cx="5414333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202" y="1764832"/>
            <a:ext cx="5440998" cy="864917"/>
          </a:xfrm>
        </p:spPr>
        <p:txBody>
          <a:bodyPr anchor="b"/>
          <a:lstStyle>
            <a:lvl1pPr marL="0" indent="0">
              <a:buNone/>
              <a:defRPr sz="2519" b="1"/>
            </a:lvl1pPr>
            <a:lvl2pPr marL="479923" indent="0">
              <a:buNone/>
              <a:defRPr sz="2099" b="1"/>
            </a:lvl2pPr>
            <a:lvl3pPr marL="959846" indent="0">
              <a:buNone/>
              <a:defRPr sz="1889" b="1"/>
            </a:lvl3pPr>
            <a:lvl4pPr marL="1439769" indent="0">
              <a:buNone/>
              <a:defRPr sz="1680" b="1"/>
            </a:lvl4pPr>
            <a:lvl5pPr marL="1919691" indent="0">
              <a:buNone/>
              <a:defRPr sz="1680" b="1"/>
            </a:lvl5pPr>
            <a:lvl6pPr marL="2399614" indent="0">
              <a:buNone/>
              <a:defRPr sz="1680" b="1"/>
            </a:lvl6pPr>
            <a:lvl7pPr marL="2879537" indent="0">
              <a:buNone/>
              <a:defRPr sz="1680" b="1"/>
            </a:lvl7pPr>
            <a:lvl8pPr marL="3359460" indent="0">
              <a:buNone/>
              <a:defRPr sz="1680" b="1"/>
            </a:lvl8pPr>
            <a:lvl9pPr marL="3839383" indent="0">
              <a:buNone/>
              <a:defRPr sz="16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202" y="2629749"/>
            <a:ext cx="544099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27A9-7452-445A-99FB-2EAC14355E84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B1E8-097C-488D-B36A-20F17073A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84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27A9-7452-445A-99FB-2EAC14355E84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B1E8-097C-488D-B36A-20F17073A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63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27A9-7452-445A-99FB-2EAC14355E84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B1E8-097C-488D-B36A-20F17073A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35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9" y="479954"/>
            <a:ext cx="41278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997" y="1036569"/>
            <a:ext cx="6479203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1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59" y="2159794"/>
            <a:ext cx="41278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23" indent="0">
              <a:buNone/>
              <a:defRPr sz="1470"/>
            </a:lvl2pPr>
            <a:lvl3pPr marL="959846" indent="0">
              <a:buNone/>
              <a:defRPr sz="1260"/>
            </a:lvl3pPr>
            <a:lvl4pPr marL="1439769" indent="0">
              <a:buNone/>
              <a:defRPr sz="1050"/>
            </a:lvl4pPr>
            <a:lvl5pPr marL="1919691" indent="0">
              <a:buNone/>
              <a:defRPr sz="1050"/>
            </a:lvl5pPr>
            <a:lvl6pPr marL="2399614" indent="0">
              <a:buNone/>
              <a:defRPr sz="1050"/>
            </a:lvl6pPr>
            <a:lvl7pPr marL="2879537" indent="0">
              <a:buNone/>
              <a:defRPr sz="1050"/>
            </a:lvl7pPr>
            <a:lvl8pPr marL="3359460" indent="0">
              <a:buNone/>
              <a:defRPr sz="1050"/>
            </a:lvl8pPr>
            <a:lvl9pPr marL="3839383" indent="0">
              <a:buNone/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27A9-7452-445A-99FB-2EAC14355E84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B1E8-097C-488D-B36A-20F17073A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59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9" y="479954"/>
            <a:ext cx="41278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0997" y="1036569"/>
            <a:ext cx="6479203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23" indent="0">
              <a:buNone/>
              <a:defRPr sz="2939"/>
            </a:lvl2pPr>
            <a:lvl3pPr marL="959846" indent="0">
              <a:buNone/>
              <a:defRPr sz="2519"/>
            </a:lvl3pPr>
            <a:lvl4pPr marL="1439769" indent="0">
              <a:buNone/>
              <a:defRPr sz="2099"/>
            </a:lvl4pPr>
            <a:lvl5pPr marL="1919691" indent="0">
              <a:buNone/>
              <a:defRPr sz="2099"/>
            </a:lvl5pPr>
            <a:lvl6pPr marL="2399614" indent="0">
              <a:buNone/>
              <a:defRPr sz="2099"/>
            </a:lvl6pPr>
            <a:lvl7pPr marL="2879537" indent="0">
              <a:buNone/>
              <a:defRPr sz="2099"/>
            </a:lvl7pPr>
            <a:lvl8pPr marL="3359460" indent="0">
              <a:buNone/>
              <a:defRPr sz="2099"/>
            </a:lvl8pPr>
            <a:lvl9pPr marL="3839383" indent="0">
              <a:buNone/>
              <a:defRPr sz="2099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59" y="2159794"/>
            <a:ext cx="41278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23" indent="0">
              <a:buNone/>
              <a:defRPr sz="1470"/>
            </a:lvl2pPr>
            <a:lvl3pPr marL="959846" indent="0">
              <a:buNone/>
              <a:defRPr sz="1260"/>
            </a:lvl3pPr>
            <a:lvl4pPr marL="1439769" indent="0">
              <a:buNone/>
              <a:defRPr sz="1050"/>
            </a:lvl4pPr>
            <a:lvl5pPr marL="1919691" indent="0">
              <a:buNone/>
              <a:defRPr sz="1050"/>
            </a:lvl5pPr>
            <a:lvl6pPr marL="2399614" indent="0">
              <a:buNone/>
              <a:defRPr sz="1050"/>
            </a:lvl6pPr>
            <a:lvl7pPr marL="2879537" indent="0">
              <a:buNone/>
              <a:defRPr sz="1050"/>
            </a:lvl7pPr>
            <a:lvl8pPr marL="3359460" indent="0">
              <a:buNone/>
              <a:defRPr sz="1050"/>
            </a:lvl8pPr>
            <a:lvl9pPr marL="3839383" indent="0">
              <a:buNone/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27A9-7452-445A-99FB-2EAC14355E84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B1E8-097C-488D-B36A-20F17073A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75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892" y="383297"/>
            <a:ext cx="1103864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892" y="1916484"/>
            <a:ext cx="11038642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697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E27A9-7452-445A-99FB-2EAC14355E84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79" y="6672697"/>
            <a:ext cx="43194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7" y="6672697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B1E8-097C-488D-B36A-20F17073A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2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59846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61" indent="-239961" algn="l" defTabSz="95984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88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19" kern="1200">
          <a:solidFill>
            <a:schemeClr val="tx1"/>
          </a:solidFill>
          <a:latin typeface="+mn-lt"/>
          <a:ea typeface="+mn-ea"/>
          <a:cs typeface="+mn-cs"/>
        </a:defRPr>
      </a:lvl2pPr>
      <a:lvl3pPr marL="1199807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79730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2159653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639576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3119498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599421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407934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7992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59846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39769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19691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399614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79537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5946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3938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4"/><Relationship Id="rId7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10" Type="http://schemas.openxmlformats.org/officeDocument/2006/relationships/image" Target="../media/image4.png"/><Relationship Id="rId4" Type="http://schemas.openxmlformats.org/officeDocument/2006/relationships/video" Target="../media/media2.mp4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usc-powerpoint.officeapps.live.com/pods/GetClipboardImage.ashx?Id=ee43f52a-f923-4f36-b156-5974a2625cfe&amp;DC=PUS4&amp;wdoverrides=GetClipboardImageEnabled:true"/>
          <p:cNvSpPr>
            <a:spLocks noChangeAspect="1" noChangeArrowheads="1"/>
          </p:cNvSpPr>
          <p:nvPr/>
        </p:nvSpPr>
        <p:spPr bwMode="auto">
          <a:xfrm>
            <a:off x="1883055" y="-1392777"/>
            <a:ext cx="406422" cy="40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7" tIns="60963" rIns="121927" bIns="60963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6" y="2286000"/>
            <a:ext cx="12462249" cy="611346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630427" y="1232411"/>
            <a:ext cx="7010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latin typeface="Arial Rounded MT Bold" panose="020F0704030504030204" pitchFamily="34" charset="0"/>
              </a:rPr>
              <a:t>  </a:t>
            </a:r>
            <a:r>
              <a:rPr lang="es-ES" sz="7200" dirty="0" smtClean="0">
                <a:latin typeface="Century" panose="02040604050505020304" pitchFamily="18" charset="0"/>
              </a:rPr>
              <a:t>FER  FRASES</a:t>
            </a:r>
            <a:endParaRPr lang="es-ES" sz="72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68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usc-powerpoint.officeapps.live.com/pods/GetClipboardImage.ashx?Id=ee43f52a-f923-4f36-b156-5974a2625cfe&amp;DC=PUS4&amp;wdoverrides=GetClipboardImageEnabled:true"/>
          <p:cNvSpPr>
            <a:spLocks noChangeAspect="1" noChangeArrowheads="1"/>
          </p:cNvSpPr>
          <p:nvPr/>
        </p:nvSpPr>
        <p:spPr bwMode="auto">
          <a:xfrm>
            <a:off x="1883055" y="-1392777"/>
            <a:ext cx="406422" cy="40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7" tIns="60963" rIns="121927" bIns="60963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8" name="CuadroTexto 7"/>
          <p:cNvSpPr txBox="1"/>
          <p:nvPr/>
        </p:nvSpPr>
        <p:spPr>
          <a:xfrm>
            <a:off x="3976859" y="785857"/>
            <a:ext cx="4676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latin typeface="Century" panose="02040604050505020304" pitchFamily="18" charset="0"/>
              </a:rPr>
              <a:t>FER  </a:t>
            </a:r>
            <a:r>
              <a:rPr lang="es-ES" sz="4800" dirty="0" smtClean="0">
                <a:latin typeface="Century" panose="02040604050505020304" pitchFamily="18" charset="0"/>
              </a:rPr>
              <a:t>FRASES </a:t>
            </a:r>
            <a:endParaRPr lang="es-ES" sz="4800" dirty="0">
              <a:latin typeface="Century" panose="02040604050505020304" pitchFamily="18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672758" y="5763645"/>
            <a:ext cx="1233438" cy="109138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5800874" y="5763646"/>
            <a:ext cx="1233438" cy="109138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9712710" y="5763646"/>
            <a:ext cx="1233438" cy="1091381"/>
          </a:xfrm>
          <a:prstGeom prst="ellipse">
            <a:avLst/>
          </a:prstGeom>
          <a:solidFill>
            <a:srgbClr val="00800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FEM FRASES - copi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7005" y="2147581"/>
            <a:ext cx="3079853" cy="292196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7" name="accions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58400" y="2147581"/>
            <a:ext cx="3318387" cy="292195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11" name="circunstancias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53672" y="2147581"/>
            <a:ext cx="3351515" cy="2992858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899603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3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4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5</Words>
  <Application>Microsoft Office PowerPoint</Application>
  <PresentationFormat>Personalizado</PresentationFormat>
  <Paragraphs>2</Paragraphs>
  <Slides>2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Century</vt:lpstr>
      <vt:lpstr>Tema de Office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Joana</dc:creator>
  <cp:lastModifiedBy>Joana</cp:lastModifiedBy>
  <cp:revision>12</cp:revision>
  <dcterms:created xsi:type="dcterms:W3CDTF">2020-10-25T09:33:21Z</dcterms:created>
  <dcterms:modified xsi:type="dcterms:W3CDTF">2020-10-25T15:42:55Z</dcterms:modified>
</cp:coreProperties>
</file>