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601200" cy="12801600" type="A3"/>
  <p:notesSz cx="6858000" cy="9144000"/>
  <p:defaultTextStyle>
    <a:defPPr>
      <a:defRPr lang="pt-BR"/>
    </a:defPPr>
    <a:lvl1pPr marL="0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1pPr>
    <a:lvl2pPr marL="598978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2pPr>
    <a:lvl3pPr marL="1197955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3pPr>
    <a:lvl4pPr marL="1796933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4pPr>
    <a:lvl5pPr marL="2395911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5pPr>
    <a:lvl6pPr marL="2994889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6pPr>
    <a:lvl7pPr marL="3593866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7pPr>
    <a:lvl8pPr marL="4192844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8pPr>
    <a:lvl9pPr marL="4791822" algn="l" defTabSz="1197955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2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7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86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5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73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9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0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55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3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6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8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21D5-6DAF-43BD-96CA-F8D0ABECC598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630A-5BA2-4B28-92FD-EA88D7E80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40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81263" y="745958"/>
            <a:ext cx="3850105" cy="3224463"/>
            <a:chOff x="481263" y="745958"/>
            <a:chExt cx="3850105" cy="3224463"/>
          </a:xfrm>
        </p:grpSpPr>
        <p:sp>
          <p:nvSpPr>
            <p:cNvPr id="4" name="Retângulo Arredondado 3"/>
            <p:cNvSpPr/>
            <p:nvPr/>
          </p:nvSpPr>
          <p:spPr>
            <a:xfrm>
              <a:off x="481263" y="745958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/>
            <p:cNvGrpSpPr/>
            <p:nvPr/>
          </p:nvGrpSpPr>
          <p:grpSpPr>
            <a:xfrm>
              <a:off x="794084" y="962528"/>
              <a:ext cx="3537284" cy="2767262"/>
              <a:chOff x="794084" y="962528"/>
              <a:chExt cx="3537284" cy="2767262"/>
            </a:xfrm>
          </p:grpSpPr>
          <p:sp>
            <p:nvSpPr>
              <p:cNvPr id="5" name="CaixaDeTexto 4"/>
              <p:cNvSpPr txBox="1"/>
              <p:nvPr/>
            </p:nvSpPr>
            <p:spPr>
              <a:xfrm>
                <a:off x="794084" y="962528"/>
                <a:ext cx="3537284" cy="45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ALEGRIA</a:t>
                </a:r>
                <a:endParaRPr lang="pt-BR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84" y="1437774"/>
                <a:ext cx="3200399" cy="2292016"/>
              </a:xfrm>
              <a:prstGeom prst="rect">
                <a:avLst/>
              </a:prstGeom>
            </p:spPr>
          </p:pic>
        </p:grpSp>
      </p:grpSp>
      <p:grpSp>
        <p:nvGrpSpPr>
          <p:cNvPr id="17" name="Agrupar 16"/>
          <p:cNvGrpSpPr/>
          <p:nvPr/>
        </p:nvGrpSpPr>
        <p:grpSpPr>
          <a:xfrm>
            <a:off x="5061284" y="745958"/>
            <a:ext cx="3850105" cy="3224463"/>
            <a:chOff x="481263" y="745958"/>
            <a:chExt cx="3850105" cy="3224463"/>
          </a:xfrm>
        </p:grpSpPr>
        <p:sp>
          <p:nvSpPr>
            <p:cNvPr id="18" name="Retângulo Arredondado 17"/>
            <p:cNvSpPr/>
            <p:nvPr/>
          </p:nvSpPr>
          <p:spPr>
            <a:xfrm>
              <a:off x="481263" y="745958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794084" y="962528"/>
              <a:ext cx="3537284" cy="2767262"/>
              <a:chOff x="794084" y="962528"/>
              <a:chExt cx="3537284" cy="2767262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794084" y="962528"/>
                <a:ext cx="3537284" cy="45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ALEGRIA</a:t>
                </a:r>
                <a:endParaRPr lang="pt-BR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84" y="1437774"/>
                <a:ext cx="3200399" cy="2292016"/>
              </a:xfrm>
              <a:prstGeom prst="rect">
                <a:avLst/>
              </a:prstGeom>
            </p:spPr>
          </p:pic>
        </p:grpSp>
      </p:grpSp>
      <p:grpSp>
        <p:nvGrpSpPr>
          <p:cNvPr id="33" name="Agrupar 32"/>
          <p:cNvGrpSpPr/>
          <p:nvPr/>
        </p:nvGrpSpPr>
        <p:grpSpPr>
          <a:xfrm>
            <a:off x="469230" y="4888822"/>
            <a:ext cx="3850105" cy="3224463"/>
            <a:chOff x="481263" y="5061284"/>
            <a:chExt cx="3850105" cy="3224463"/>
          </a:xfrm>
        </p:grpSpPr>
        <p:sp>
          <p:nvSpPr>
            <p:cNvPr id="23" name="Retângulo Arredondado 22"/>
            <p:cNvSpPr/>
            <p:nvPr/>
          </p:nvSpPr>
          <p:spPr>
            <a:xfrm>
              <a:off x="481263" y="5061284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94084" y="5277854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ENTEDIADO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22" y="5654733"/>
              <a:ext cx="1735785" cy="2386472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5037218" y="4888822"/>
            <a:ext cx="3850105" cy="3224463"/>
            <a:chOff x="481263" y="5061284"/>
            <a:chExt cx="3850105" cy="3224463"/>
          </a:xfrm>
        </p:grpSpPr>
        <p:sp>
          <p:nvSpPr>
            <p:cNvPr id="35" name="Retângulo Arredondado 34"/>
            <p:cNvSpPr/>
            <p:nvPr/>
          </p:nvSpPr>
          <p:spPr>
            <a:xfrm>
              <a:off x="481263" y="5061284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94084" y="5277854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ENTEDIADO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22" y="5654733"/>
              <a:ext cx="1735785" cy="2386472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481263" y="9053758"/>
            <a:ext cx="3850105" cy="3224463"/>
            <a:chOff x="481263" y="9053758"/>
            <a:chExt cx="3850105" cy="3224463"/>
          </a:xfrm>
        </p:grpSpPr>
        <p:grpSp>
          <p:nvGrpSpPr>
            <p:cNvPr id="38" name="Agrupar 37"/>
            <p:cNvGrpSpPr/>
            <p:nvPr/>
          </p:nvGrpSpPr>
          <p:grpSpPr>
            <a:xfrm>
              <a:off x="481263" y="9053758"/>
              <a:ext cx="3850105" cy="3224463"/>
              <a:chOff x="481263" y="5061284"/>
              <a:chExt cx="3850105" cy="3224463"/>
            </a:xfrm>
          </p:grpSpPr>
          <p:sp>
            <p:nvSpPr>
              <p:cNvPr id="39" name="Retângulo Arredondado 38"/>
              <p:cNvSpPr/>
              <p:nvPr/>
            </p:nvSpPr>
            <p:spPr>
              <a:xfrm>
                <a:off x="481263" y="5061284"/>
                <a:ext cx="3850105" cy="322446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794084" y="5277854"/>
                <a:ext cx="3537284" cy="45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BRAVO</a:t>
                </a:r>
                <a:endParaRPr lang="pt-BR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84" y="9755163"/>
              <a:ext cx="3200399" cy="2330748"/>
            </a:xfrm>
            <a:prstGeom prst="rect">
              <a:avLst/>
            </a:prstGeom>
          </p:spPr>
        </p:pic>
      </p:grpSp>
      <p:grpSp>
        <p:nvGrpSpPr>
          <p:cNvPr id="44" name="Agrupar 43"/>
          <p:cNvGrpSpPr/>
          <p:nvPr/>
        </p:nvGrpSpPr>
        <p:grpSpPr>
          <a:xfrm>
            <a:off x="5037216" y="9053758"/>
            <a:ext cx="3850105" cy="3224463"/>
            <a:chOff x="481263" y="9053758"/>
            <a:chExt cx="3850105" cy="3224463"/>
          </a:xfrm>
        </p:grpSpPr>
        <p:grpSp>
          <p:nvGrpSpPr>
            <p:cNvPr id="45" name="Agrupar 44"/>
            <p:cNvGrpSpPr/>
            <p:nvPr/>
          </p:nvGrpSpPr>
          <p:grpSpPr>
            <a:xfrm>
              <a:off x="481263" y="9053758"/>
              <a:ext cx="3850105" cy="3224463"/>
              <a:chOff x="481263" y="5061284"/>
              <a:chExt cx="3850105" cy="3224463"/>
            </a:xfrm>
          </p:grpSpPr>
          <p:sp>
            <p:nvSpPr>
              <p:cNvPr id="47" name="Retângulo Arredondado 46"/>
              <p:cNvSpPr/>
              <p:nvPr/>
            </p:nvSpPr>
            <p:spPr>
              <a:xfrm>
                <a:off x="481263" y="5061284"/>
                <a:ext cx="3850105" cy="3224463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794084" y="5277854"/>
                <a:ext cx="3537284" cy="45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BRAVO</a:t>
                </a:r>
                <a:endParaRPr lang="pt-BR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84" y="9755163"/>
              <a:ext cx="3200399" cy="2330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2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81263" y="745958"/>
            <a:ext cx="3850105" cy="3224463"/>
            <a:chOff x="481263" y="745958"/>
            <a:chExt cx="3850105" cy="3224463"/>
          </a:xfrm>
        </p:grpSpPr>
        <p:sp>
          <p:nvSpPr>
            <p:cNvPr id="4" name="Retângulo Arredondado 3"/>
            <p:cNvSpPr/>
            <p:nvPr/>
          </p:nvSpPr>
          <p:spPr>
            <a:xfrm>
              <a:off x="481263" y="745958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94084" y="962528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CALMA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5061284" y="745958"/>
            <a:ext cx="3850105" cy="3224463"/>
            <a:chOff x="481263" y="745958"/>
            <a:chExt cx="3850105" cy="3224463"/>
          </a:xfrm>
        </p:grpSpPr>
        <p:sp>
          <p:nvSpPr>
            <p:cNvPr id="18" name="Retângulo Arredondado 17"/>
            <p:cNvSpPr/>
            <p:nvPr/>
          </p:nvSpPr>
          <p:spPr>
            <a:xfrm>
              <a:off x="481263" y="745958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94084" y="962528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CALMA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469230" y="4888822"/>
            <a:ext cx="3850105" cy="3224463"/>
            <a:chOff x="481263" y="5061284"/>
            <a:chExt cx="3850105" cy="3224463"/>
          </a:xfrm>
        </p:grpSpPr>
        <p:sp>
          <p:nvSpPr>
            <p:cNvPr id="23" name="Retângulo Arredondado 22"/>
            <p:cNvSpPr/>
            <p:nvPr/>
          </p:nvSpPr>
          <p:spPr>
            <a:xfrm>
              <a:off x="481263" y="5061284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94084" y="5277854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MEDO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5037218" y="4888822"/>
            <a:ext cx="3850105" cy="3224463"/>
            <a:chOff x="481263" y="5061284"/>
            <a:chExt cx="3850105" cy="3224463"/>
          </a:xfrm>
        </p:grpSpPr>
        <p:sp>
          <p:nvSpPr>
            <p:cNvPr id="35" name="Retângulo Arredondado 34"/>
            <p:cNvSpPr/>
            <p:nvPr/>
          </p:nvSpPr>
          <p:spPr>
            <a:xfrm>
              <a:off x="481263" y="5061284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94084" y="5277854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MEDO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481263" y="9053758"/>
            <a:ext cx="3850105" cy="3224463"/>
            <a:chOff x="481263" y="5061284"/>
            <a:chExt cx="3850105" cy="3224463"/>
          </a:xfrm>
        </p:grpSpPr>
        <p:sp>
          <p:nvSpPr>
            <p:cNvPr id="39" name="Retângulo Arredondado 38"/>
            <p:cNvSpPr/>
            <p:nvPr/>
          </p:nvSpPr>
          <p:spPr>
            <a:xfrm>
              <a:off x="481263" y="5061284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794084" y="5277854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NOJO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Agrupar 44"/>
          <p:cNvGrpSpPr/>
          <p:nvPr/>
        </p:nvGrpSpPr>
        <p:grpSpPr>
          <a:xfrm>
            <a:off x="5037216" y="9053758"/>
            <a:ext cx="3850105" cy="3224463"/>
            <a:chOff x="481263" y="5061284"/>
            <a:chExt cx="3850105" cy="3224463"/>
          </a:xfrm>
        </p:grpSpPr>
        <p:sp>
          <p:nvSpPr>
            <p:cNvPr id="47" name="Retângulo Arredondado 46"/>
            <p:cNvSpPr/>
            <p:nvPr/>
          </p:nvSpPr>
          <p:spPr>
            <a:xfrm>
              <a:off x="481263" y="5061284"/>
              <a:ext cx="3850105" cy="32244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794084" y="5277854"/>
              <a:ext cx="3537284" cy="4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NOJO</a:t>
              </a:r>
              <a:endParaRPr lang="pt-BR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79" y="5332986"/>
            <a:ext cx="2631628" cy="252060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54" y="5337010"/>
            <a:ext cx="2631628" cy="25206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52" y="1417717"/>
            <a:ext cx="2588126" cy="2329313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73" y="1417716"/>
            <a:ext cx="2588126" cy="23293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79" y="9327920"/>
            <a:ext cx="2550693" cy="2676137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89" y="9327920"/>
            <a:ext cx="2550693" cy="26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Arredondado 49"/>
          <p:cNvSpPr/>
          <p:nvPr/>
        </p:nvSpPr>
        <p:spPr>
          <a:xfrm>
            <a:off x="1564104" y="6749654"/>
            <a:ext cx="6593305" cy="566693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/>
          <p:cNvGrpSpPr/>
          <p:nvPr/>
        </p:nvGrpSpPr>
        <p:grpSpPr>
          <a:xfrm>
            <a:off x="1564104" y="794084"/>
            <a:ext cx="6593305" cy="5582652"/>
            <a:chOff x="1058779" y="673769"/>
            <a:chExt cx="7603958" cy="6833936"/>
          </a:xfrm>
        </p:grpSpPr>
        <p:sp>
          <p:nvSpPr>
            <p:cNvPr id="4" name="Retângulo Arredondado 3"/>
            <p:cNvSpPr/>
            <p:nvPr/>
          </p:nvSpPr>
          <p:spPr>
            <a:xfrm>
              <a:off x="1058779" y="673769"/>
              <a:ext cx="7603958" cy="683393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Elipse 1"/>
            <p:cNvSpPr/>
            <p:nvPr/>
          </p:nvSpPr>
          <p:spPr>
            <a:xfrm>
              <a:off x="1275347" y="890338"/>
              <a:ext cx="7167039" cy="63526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/>
            <p:cNvGrpSpPr/>
            <p:nvPr/>
          </p:nvGrpSpPr>
          <p:grpSpPr>
            <a:xfrm>
              <a:off x="2231815" y="1294160"/>
              <a:ext cx="5394701" cy="4736976"/>
              <a:chOff x="1270244" y="1050473"/>
              <a:chExt cx="2431414" cy="2325109"/>
            </a:xfrm>
          </p:grpSpPr>
          <p:sp>
            <p:nvSpPr>
              <p:cNvPr id="5" name="CaixaDeTexto 4"/>
              <p:cNvSpPr txBox="1"/>
              <p:nvPr/>
            </p:nvSpPr>
            <p:spPr>
              <a:xfrm>
                <a:off x="1798127" y="1050473"/>
                <a:ext cx="1216376" cy="42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ALEGRIA</a:t>
                </a:r>
                <a:endParaRPr lang="pt-BR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0244" y="1634287"/>
                <a:ext cx="2431414" cy="1741295"/>
              </a:xfrm>
              <a:prstGeom prst="rect">
                <a:avLst/>
              </a:prstGeom>
            </p:spPr>
          </p:pic>
        </p:grpSp>
        <p:cxnSp>
          <p:nvCxnSpPr>
            <p:cNvPr id="8" name="Conector reto 7"/>
            <p:cNvCxnSpPr/>
            <p:nvPr/>
          </p:nvCxnSpPr>
          <p:spPr>
            <a:xfrm>
              <a:off x="1058779" y="3208000"/>
              <a:ext cx="7603958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1058779" y="5141074"/>
              <a:ext cx="7603958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lipse 14"/>
          <p:cNvSpPr/>
          <p:nvPr/>
        </p:nvSpPr>
        <p:spPr>
          <a:xfrm>
            <a:off x="1866532" y="6797780"/>
            <a:ext cx="5800662" cy="54266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3395219" y="7008907"/>
            <a:ext cx="304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ENTEDIADO</a:t>
            </a:r>
            <a:endParaRPr lang="pt-B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89" y="7792630"/>
            <a:ext cx="2972532" cy="4194182"/>
          </a:xfrm>
          <a:prstGeom prst="rect">
            <a:avLst/>
          </a:prstGeom>
        </p:spPr>
      </p:pic>
      <p:cxnSp>
        <p:nvCxnSpPr>
          <p:cNvPr id="53" name="Conector reto 52"/>
          <p:cNvCxnSpPr/>
          <p:nvPr/>
        </p:nvCxnSpPr>
        <p:spPr>
          <a:xfrm>
            <a:off x="1564104" y="8238406"/>
            <a:ext cx="6593305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1564104" y="9471788"/>
            <a:ext cx="6593305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1565453" y="10899536"/>
            <a:ext cx="6593305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67853" y="1804737"/>
            <a:ext cx="6521115" cy="579922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676617" y="1992705"/>
            <a:ext cx="6136105" cy="54382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73" y="3119139"/>
            <a:ext cx="4659795" cy="3185407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2353540" y="1820515"/>
            <a:ext cx="48127" cy="579922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291492" y="1783630"/>
            <a:ext cx="48127" cy="579922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264253" y="1783630"/>
            <a:ext cx="48127" cy="579922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247140" y="1812231"/>
            <a:ext cx="48127" cy="579922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163658" y="1812231"/>
            <a:ext cx="48127" cy="579922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080594" y="1783630"/>
            <a:ext cx="48127" cy="579922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629490" y="6499709"/>
            <a:ext cx="379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/>
              <a:t>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99918" y="6485409"/>
            <a:ext cx="674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L</a:t>
            </a:r>
            <a:endParaRPr lang="pt-BR" sz="6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560165" y="6478647"/>
            <a:ext cx="65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E</a:t>
            </a:r>
            <a:endParaRPr lang="pt-BR" sz="6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429926" y="6465927"/>
            <a:ext cx="593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G</a:t>
            </a:r>
            <a:endParaRPr lang="pt-BR" sz="6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21798" y="6503456"/>
            <a:ext cx="720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R</a:t>
            </a:r>
            <a:endParaRPr lang="pt-BR" sz="6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91063" y="6503456"/>
            <a:ext cx="61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I</a:t>
            </a:r>
            <a:endParaRPr lang="pt-BR" sz="6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43515" y="6465927"/>
            <a:ext cx="379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871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21</Words>
  <Application>Microsoft Office PowerPoint</Application>
  <PresentationFormat>Papel A3 (297 x 420 mm)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simone.russo</dc:creator>
  <cp:lastModifiedBy>simone.russo</cp:lastModifiedBy>
  <cp:revision>11</cp:revision>
  <dcterms:created xsi:type="dcterms:W3CDTF">2020-10-26T18:42:00Z</dcterms:created>
  <dcterms:modified xsi:type="dcterms:W3CDTF">2020-10-26T20:28:50Z</dcterms:modified>
</cp:coreProperties>
</file>