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57" r:id="rId5"/>
  </p:sldIdLst>
  <p:sldSz cx="9601200" cy="12801600" type="A3"/>
  <p:notesSz cx="6858000" cy="9144000"/>
  <p:defaultTextStyle>
    <a:defPPr>
      <a:defRPr lang="es-ES"/>
    </a:defPPr>
    <a:lvl1pPr marL="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1666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2228-8599-4E19-A01D-5B9B66F0FCA6}" type="datetimeFigureOut">
              <a:rPr lang="ca-ES" smtClean="0"/>
              <a:t>22/10/2020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59E0-577A-466E-AF19-3E803690207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5545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2228-8599-4E19-A01D-5B9B66F0FCA6}" type="datetimeFigureOut">
              <a:rPr lang="ca-ES" smtClean="0"/>
              <a:t>22/10/2020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59E0-577A-466E-AF19-3E803690207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04591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2228-8599-4E19-A01D-5B9B66F0FCA6}" type="datetimeFigureOut">
              <a:rPr lang="ca-ES" smtClean="0"/>
              <a:t>22/10/2020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59E0-577A-466E-AF19-3E803690207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1852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2228-8599-4E19-A01D-5B9B66F0FCA6}" type="datetimeFigureOut">
              <a:rPr lang="ca-ES" smtClean="0"/>
              <a:t>22/10/2020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59E0-577A-466E-AF19-3E803690207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1370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2228-8599-4E19-A01D-5B9B66F0FCA6}" type="datetimeFigureOut">
              <a:rPr lang="ca-ES" smtClean="0"/>
              <a:t>22/10/2020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59E0-577A-466E-AF19-3E803690207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8835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2228-8599-4E19-A01D-5B9B66F0FCA6}" type="datetimeFigureOut">
              <a:rPr lang="ca-ES" smtClean="0"/>
              <a:t>22/10/2020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59E0-577A-466E-AF19-3E803690207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732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2228-8599-4E19-A01D-5B9B66F0FCA6}" type="datetimeFigureOut">
              <a:rPr lang="ca-ES" smtClean="0"/>
              <a:t>22/10/2020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59E0-577A-466E-AF19-3E803690207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35551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2228-8599-4E19-A01D-5B9B66F0FCA6}" type="datetimeFigureOut">
              <a:rPr lang="ca-ES" smtClean="0"/>
              <a:t>22/10/2020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59E0-577A-466E-AF19-3E803690207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8938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2228-8599-4E19-A01D-5B9B66F0FCA6}" type="datetimeFigureOut">
              <a:rPr lang="ca-ES" smtClean="0"/>
              <a:t>22/10/2020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59E0-577A-466E-AF19-3E803690207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13013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2228-8599-4E19-A01D-5B9B66F0FCA6}" type="datetimeFigureOut">
              <a:rPr lang="ca-ES" smtClean="0"/>
              <a:t>22/10/2020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59E0-577A-466E-AF19-3E803690207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08982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2228-8599-4E19-A01D-5B9B66F0FCA6}" type="datetimeFigureOut">
              <a:rPr lang="ca-ES" smtClean="0"/>
              <a:t>22/10/2020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59E0-577A-466E-AF19-3E803690207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2462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E2228-8599-4E19-A01D-5B9B66F0FCA6}" type="datetimeFigureOut">
              <a:rPr lang="ca-ES" smtClean="0"/>
              <a:t>22/10/2020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A59E0-577A-466E-AF19-3E803690207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4624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/>
          <p:cNvGrpSpPr/>
          <p:nvPr/>
        </p:nvGrpSpPr>
        <p:grpSpPr>
          <a:xfrm>
            <a:off x="1101834" y="617619"/>
            <a:ext cx="7670800" cy="3365938"/>
            <a:chOff x="1035269" y="1279634"/>
            <a:chExt cx="7670800" cy="3365938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03" t="50249"/>
            <a:stretch/>
          </p:blipFill>
          <p:spPr>
            <a:xfrm>
              <a:off x="1516993" y="2169209"/>
              <a:ext cx="2389351" cy="2253018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03" t="50249"/>
            <a:stretch/>
          </p:blipFill>
          <p:spPr>
            <a:xfrm>
              <a:off x="5470634" y="2098265"/>
              <a:ext cx="2389351" cy="2253018"/>
            </a:xfrm>
            <a:prstGeom prst="rect">
              <a:avLst/>
            </a:prstGeom>
          </p:spPr>
        </p:pic>
        <p:grpSp>
          <p:nvGrpSpPr>
            <p:cNvPr id="12" name="Grupo 11"/>
            <p:cNvGrpSpPr/>
            <p:nvPr/>
          </p:nvGrpSpPr>
          <p:grpSpPr>
            <a:xfrm>
              <a:off x="1035269" y="1287517"/>
              <a:ext cx="3657600" cy="3358055"/>
              <a:chOff x="882869" y="1135117"/>
              <a:chExt cx="3657600" cy="3358055"/>
            </a:xfrm>
          </p:grpSpPr>
          <p:sp>
            <p:nvSpPr>
              <p:cNvPr id="13" name="Rectángulo redondeado 12"/>
              <p:cNvSpPr/>
              <p:nvPr/>
            </p:nvSpPr>
            <p:spPr>
              <a:xfrm>
                <a:off x="882869" y="1135117"/>
                <a:ext cx="3657600" cy="3358055"/>
              </a:xfrm>
              <a:prstGeom prst="roundRect">
                <a:avLst/>
              </a:prstGeom>
              <a:noFill/>
              <a:ln w="1016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14" name="CuadroTexto 13"/>
              <p:cNvSpPr txBox="1"/>
              <p:nvPr/>
            </p:nvSpPr>
            <p:spPr>
              <a:xfrm>
                <a:off x="1434662" y="1513490"/>
                <a:ext cx="26643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" sz="3200" dirty="0" smtClean="0">
                    <a:latin typeface="Snap ITC" panose="04040A07060A02020202" pitchFamily="82" charset="0"/>
                  </a:rPr>
                  <a:t>ALEGRIA</a:t>
                </a:r>
                <a:endParaRPr lang="ca-ES" sz="3200" dirty="0">
                  <a:latin typeface="Snap ITC" panose="04040A07060A02020202" pitchFamily="82" charset="0"/>
                </a:endParaRPr>
              </a:p>
            </p:txBody>
          </p:sp>
        </p:grpSp>
        <p:grpSp>
          <p:nvGrpSpPr>
            <p:cNvPr id="15" name="Grupo 14"/>
            <p:cNvGrpSpPr/>
            <p:nvPr/>
          </p:nvGrpSpPr>
          <p:grpSpPr>
            <a:xfrm>
              <a:off x="5048469" y="1279634"/>
              <a:ext cx="3657600" cy="3358055"/>
              <a:chOff x="849586" y="1127234"/>
              <a:chExt cx="3657600" cy="3358055"/>
            </a:xfrm>
          </p:grpSpPr>
          <p:sp>
            <p:nvSpPr>
              <p:cNvPr id="16" name="Rectángulo redondeado 15"/>
              <p:cNvSpPr/>
              <p:nvPr/>
            </p:nvSpPr>
            <p:spPr>
              <a:xfrm>
                <a:off x="849586" y="1127234"/>
                <a:ext cx="3657600" cy="3358055"/>
              </a:xfrm>
              <a:prstGeom prst="roundRect">
                <a:avLst/>
              </a:prstGeom>
              <a:noFill/>
              <a:ln w="1016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17" name="CuadroTexto 16"/>
              <p:cNvSpPr txBox="1"/>
              <p:nvPr/>
            </p:nvSpPr>
            <p:spPr>
              <a:xfrm>
                <a:off x="1434662" y="1513490"/>
                <a:ext cx="26643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" sz="3200" dirty="0" smtClean="0">
                    <a:latin typeface="Snap ITC" panose="04040A07060A02020202" pitchFamily="82" charset="0"/>
                  </a:rPr>
                  <a:t>ALEGRIA</a:t>
                </a:r>
                <a:endParaRPr lang="ca-ES" sz="3200" dirty="0">
                  <a:latin typeface="Snap ITC" panose="04040A07060A02020202" pitchFamily="82" charset="0"/>
                </a:endParaRPr>
              </a:p>
            </p:txBody>
          </p:sp>
        </p:grpSp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03" t="50249"/>
            <a:stretch/>
          </p:blipFill>
          <p:spPr>
            <a:xfrm>
              <a:off x="1669393" y="2321609"/>
              <a:ext cx="2389351" cy="2253018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03" t="50249"/>
            <a:stretch/>
          </p:blipFill>
          <p:spPr>
            <a:xfrm>
              <a:off x="5623034" y="2250665"/>
              <a:ext cx="2389351" cy="2253018"/>
            </a:xfrm>
            <a:prstGeom prst="rect">
              <a:avLst/>
            </a:prstGeom>
          </p:spPr>
        </p:pic>
      </p:grpSp>
      <p:grpSp>
        <p:nvGrpSpPr>
          <p:cNvPr id="22" name="Grupo 21"/>
          <p:cNvGrpSpPr/>
          <p:nvPr/>
        </p:nvGrpSpPr>
        <p:grpSpPr>
          <a:xfrm>
            <a:off x="1228835" y="4794305"/>
            <a:ext cx="7702332" cy="3358056"/>
            <a:chOff x="1047530" y="5477339"/>
            <a:chExt cx="7702332" cy="3358056"/>
          </a:xfrm>
        </p:grpSpPr>
        <p:grpSp>
          <p:nvGrpSpPr>
            <p:cNvPr id="6" name="Grupo 5"/>
            <p:cNvGrpSpPr/>
            <p:nvPr/>
          </p:nvGrpSpPr>
          <p:grpSpPr>
            <a:xfrm>
              <a:off x="1047530" y="5477339"/>
              <a:ext cx="3657600" cy="3358055"/>
              <a:chOff x="882869" y="1135117"/>
              <a:chExt cx="3657600" cy="3358055"/>
            </a:xfrm>
          </p:grpSpPr>
          <p:sp>
            <p:nvSpPr>
              <p:cNvPr id="4" name="Rectángulo redondeado 3"/>
              <p:cNvSpPr/>
              <p:nvPr/>
            </p:nvSpPr>
            <p:spPr>
              <a:xfrm>
                <a:off x="882869" y="1135117"/>
                <a:ext cx="3657600" cy="3358055"/>
              </a:xfrm>
              <a:prstGeom prst="roundRect">
                <a:avLst/>
              </a:prstGeom>
              <a:noFill/>
              <a:ln w="1016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5" name="CuadroTexto 4"/>
              <p:cNvSpPr txBox="1"/>
              <p:nvPr/>
            </p:nvSpPr>
            <p:spPr>
              <a:xfrm>
                <a:off x="1352332" y="1513490"/>
                <a:ext cx="29284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" sz="3200" dirty="0" smtClean="0">
                    <a:latin typeface="Snap ITC" panose="04040A07060A02020202" pitchFamily="82" charset="0"/>
                  </a:rPr>
                  <a:t>SORPRESA</a:t>
                </a:r>
                <a:endParaRPr lang="ca-ES" sz="3200" dirty="0">
                  <a:latin typeface="Snap ITC" panose="04040A07060A02020202" pitchFamily="82" charset="0"/>
                </a:endParaRPr>
              </a:p>
            </p:txBody>
          </p:sp>
        </p:grpSp>
        <p:grpSp>
          <p:nvGrpSpPr>
            <p:cNvPr id="7" name="Grupo 6"/>
            <p:cNvGrpSpPr/>
            <p:nvPr/>
          </p:nvGrpSpPr>
          <p:grpSpPr>
            <a:xfrm>
              <a:off x="5092262" y="5477340"/>
              <a:ext cx="3657600" cy="3358055"/>
              <a:chOff x="882869" y="1135117"/>
              <a:chExt cx="3657600" cy="3358055"/>
            </a:xfrm>
          </p:grpSpPr>
          <p:sp>
            <p:nvSpPr>
              <p:cNvPr id="8" name="Rectángulo redondeado 7"/>
              <p:cNvSpPr/>
              <p:nvPr/>
            </p:nvSpPr>
            <p:spPr>
              <a:xfrm>
                <a:off x="882869" y="1135117"/>
                <a:ext cx="3657600" cy="3358055"/>
              </a:xfrm>
              <a:prstGeom prst="roundRect">
                <a:avLst/>
              </a:prstGeom>
              <a:noFill/>
              <a:ln w="1016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9" name="CuadroTexto 8"/>
              <p:cNvSpPr txBox="1"/>
              <p:nvPr/>
            </p:nvSpPr>
            <p:spPr>
              <a:xfrm>
                <a:off x="1261241" y="1513490"/>
                <a:ext cx="29875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" sz="3200" dirty="0" smtClean="0">
                    <a:latin typeface="Snap ITC" panose="04040A07060A02020202" pitchFamily="82" charset="0"/>
                  </a:rPr>
                  <a:t>SORPRESA</a:t>
                </a:r>
                <a:endParaRPr lang="ca-ES" sz="3200" dirty="0">
                  <a:latin typeface="Snap ITC" panose="04040A07060A02020202" pitchFamily="82" charset="0"/>
                </a:endParaRPr>
              </a:p>
            </p:txBody>
          </p:sp>
        </p:grpSp>
        <p:pic>
          <p:nvPicPr>
            <p:cNvPr id="20" name="Imagen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9" t="50000" r="44259" b="4690"/>
            <a:stretch/>
          </p:blipFill>
          <p:spPr>
            <a:xfrm>
              <a:off x="1883102" y="6440487"/>
              <a:ext cx="2380593" cy="2301766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9" t="50000" r="44259" b="4690"/>
            <a:stretch/>
          </p:blipFill>
          <p:spPr>
            <a:xfrm>
              <a:off x="5730765" y="6440487"/>
              <a:ext cx="2380593" cy="2301766"/>
            </a:xfrm>
            <a:prstGeom prst="rect">
              <a:avLst/>
            </a:prstGeom>
          </p:spPr>
        </p:pic>
      </p:grpSp>
      <p:grpSp>
        <p:nvGrpSpPr>
          <p:cNvPr id="34" name="Grupo 33"/>
          <p:cNvGrpSpPr/>
          <p:nvPr/>
        </p:nvGrpSpPr>
        <p:grpSpPr>
          <a:xfrm>
            <a:off x="1228835" y="8963108"/>
            <a:ext cx="7702332" cy="3358056"/>
            <a:chOff x="1228835" y="8963108"/>
            <a:chExt cx="7702332" cy="3358056"/>
          </a:xfrm>
        </p:grpSpPr>
        <p:grpSp>
          <p:nvGrpSpPr>
            <p:cNvPr id="25" name="Grupo 24"/>
            <p:cNvGrpSpPr/>
            <p:nvPr/>
          </p:nvGrpSpPr>
          <p:grpSpPr>
            <a:xfrm>
              <a:off x="1228835" y="8963108"/>
              <a:ext cx="3657600" cy="3358055"/>
              <a:chOff x="882869" y="1135117"/>
              <a:chExt cx="3657600" cy="3358055"/>
            </a:xfrm>
          </p:grpSpPr>
          <p:sp>
            <p:nvSpPr>
              <p:cNvPr id="31" name="Rectángulo redondeado 30"/>
              <p:cNvSpPr/>
              <p:nvPr/>
            </p:nvSpPr>
            <p:spPr>
              <a:xfrm>
                <a:off x="882869" y="1135117"/>
                <a:ext cx="3657600" cy="3358055"/>
              </a:xfrm>
              <a:prstGeom prst="roundRect">
                <a:avLst/>
              </a:prstGeom>
              <a:noFill/>
              <a:ln w="1016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32" name="CuadroTexto 31"/>
              <p:cNvSpPr txBox="1"/>
              <p:nvPr/>
            </p:nvSpPr>
            <p:spPr>
              <a:xfrm>
                <a:off x="1534072" y="1513487"/>
                <a:ext cx="27467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" sz="3200" dirty="0" smtClean="0">
                    <a:latin typeface="Snap ITC" panose="04040A07060A02020202" pitchFamily="82" charset="0"/>
                  </a:rPr>
                  <a:t>ENFADO</a:t>
                </a:r>
                <a:endParaRPr lang="ca-ES" sz="3200" dirty="0">
                  <a:latin typeface="Snap ITC" panose="04040A07060A02020202" pitchFamily="82" charset="0"/>
                </a:endParaRPr>
              </a:p>
            </p:txBody>
          </p:sp>
        </p:grpSp>
        <p:grpSp>
          <p:nvGrpSpPr>
            <p:cNvPr id="26" name="Grupo 25"/>
            <p:cNvGrpSpPr/>
            <p:nvPr/>
          </p:nvGrpSpPr>
          <p:grpSpPr>
            <a:xfrm>
              <a:off x="5273567" y="8963109"/>
              <a:ext cx="3657600" cy="3358055"/>
              <a:chOff x="882869" y="1135117"/>
              <a:chExt cx="3657600" cy="3358055"/>
            </a:xfrm>
          </p:grpSpPr>
          <p:sp>
            <p:nvSpPr>
              <p:cNvPr id="29" name="Rectángulo redondeado 28"/>
              <p:cNvSpPr/>
              <p:nvPr/>
            </p:nvSpPr>
            <p:spPr>
              <a:xfrm>
                <a:off x="882869" y="1135117"/>
                <a:ext cx="3657600" cy="3358055"/>
              </a:xfrm>
              <a:prstGeom prst="roundRect">
                <a:avLst/>
              </a:prstGeom>
              <a:noFill/>
              <a:ln w="1016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30" name="CuadroTexto 29"/>
              <p:cNvSpPr txBox="1"/>
              <p:nvPr/>
            </p:nvSpPr>
            <p:spPr>
              <a:xfrm>
                <a:off x="1466631" y="1513486"/>
                <a:ext cx="24270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" sz="3200" dirty="0" smtClean="0">
                    <a:latin typeface="Snap ITC" panose="04040A07060A02020202" pitchFamily="82" charset="0"/>
                  </a:rPr>
                  <a:t>ENFADO</a:t>
                </a:r>
                <a:endParaRPr lang="ca-ES" sz="3200" dirty="0">
                  <a:latin typeface="Snap ITC" panose="04040A07060A02020202" pitchFamily="82" charset="0"/>
                </a:endParaRPr>
              </a:p>
            </p:txBody>
          </p:sp>
        </p:grpSp>
      </p:grpSp>
      <p:pic>
        <p:nvPicPr>
          <p:cNvPr id="33" name="Marcador de contenido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00" b="50238"/>
          <a:stretch/>
        </p:blipFill>
        <p:spPr>
          <a:xfrm>
            <a:off x="2064407" y="9872931"/>
            <a:ext cx="2060902" cy="2253941"/>
          </a:xfrm>
          <a:prstGeom prst="rect">
            <a:avLst/>
          </a:prstGeom>
        </p:spPr>
      </p:pic>
      <p:pic>
        <p:nvPicPr>
          <p:cNvPr id="35" name="Marcador de contenido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00" b="50238"/>
          <a:stretch/>
        </p:blipFill>
        <p:spPr>
          <a:xfrm>
            <a:off x="5936923" y="9950882"/>
            <a:ext cx="1989627" cy="217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02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1277007" y="819808"/>
            <a:ext cx="7409793" cy="7252138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2" name="Grupo 1"/>
          <p:cNvGrpSpPr/>
          <p:nvPr/>
        </p:nvGrpSpPr>
        <p:grpSpPr>
          <a:xfrm>
            <a:off x="1277007" y="596531"/>
            <a:ext cx="7868745" cy="7698691"/>
            <a:chOff x="1086069" y="688564"/>
            <a:chExt cx="3657600" cy="3358055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03" t="50249"/>
            <a:stretch/>
          </p:blipFill>
          <p:spPr>
            <a:xfrm>
              <a:off x="1637862" y="1780599"/>
              <a:ext cx="2206822" cy="2080903"/>
            </a:xfrm>
            <a:prstGeom prst="rect">
              <a:avLst/>
            </a:prstGeom>
          </p:spPr>
        </p:pic>
        <p:grpSp>
          <p:nvGrpSpPr>
            <p:cNvPr id="12" name="Grupo 11"/>
            <p:cNvGrpSpPr/>
            <p:nvPr/>
          </p:nvGrpSpPr>
          <p:grpSpPr>
            <a:xfrm>
              <a:off x="1086069" y="688564"/>
              <a:ext cx="3657600" cy="3358055"/>
              <a:chOff x="882869" y="1135117"/>
              <a:chExt cx="3657600" cy="3358055"/>
            </a:xfrm>
          </p:grpSpPr>
          <p:sp>
            <p:nvSpPr>
              <p:cNvPr id="13" name="Rectángulo redondeado 12"/>
              <p:cNvSpPr/>
              <p:nvPr/>
            </p:nvSpPr>
            <p:spPr>
              <a:xfrm>
                <a:off x="882869" y="1135117"/>
                <a:ext cx="3657600" cy="3358055"/>
              </a:xfrm>
              <a:prstGeom prst="roundRect">
                <a:avLst/>
              </a:prstGeom>
              <a:noFill/>
              <a:ln w="1016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14" name="CuadroTexto 13"/>
              <p:cNvSpPr txBox="1"/>
              <p:nvPr/>
            </p:nvSpPr>
            <p:spPr>
              <a:xfrm>
                <a:off x="1434662" y="1513490"/>
                <a:ext cx="2664372" cy="523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" sz="7200" dirty="0" smtClean="0">
                    <a:latin typeface="Snap ITC" panose="04040A07060A02020202" pitchFamily="82" charset="0"/>
                  </a:rPr>
                  <a:t>ALEGRIA</a:t>
                </a:r>
                <a:endParaRPr lang="ca-ES" sz="7200" dirty="0">
                  <a:latin typeface="Snap ITC" panose="04040A07060A02020202" pitchFamily="82" charset="0"/>
                </a:endParaRPr>
              </a:p>
            </p:txBody>
          </p:sp>
        </p:grpSp>
      </p:grpSp>
      <p:cxnSp>
        <p:nvCxnSpPr>
          <p:cNvPr id="27" name="Conector recto 26"/>
          <p:cNvCxnSpPr/>
          <p:nvPr/>
        </p:nvCxnSpPr>
        <p:spPr>
          <a:xfrm>
            <a:off x="1277006" y="3292738"/>
            <a:ext cx="7868745" cy="15766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>
            <a:off x="1277006" y="4937597"/>
            <a:ext cx="7868745" cy="15766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205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62152" y="1734207"/>
            <a:ext cx="8308427" cy="8749862"/>
          </a:xfrm>
          <a:prstGeom prst="rect">
            <a:avLst/>
          </a:prstGeom>
          <a:noFill/>
          <a:ln w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050" name="Picture 2" descr="Había una vez una brujita que habitaba en el mundo de Ummm - Magis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68" y="2402981"/>
            <a:ext cx="7213982" cy="721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cto 6"/>
          <p:cNvCxnSpPr/>
          <p:nvPr/>
        </p:nvCxnSpPr>
        <p:spPr>
          <a:xfrm flipH="1" flipV="1">
            <a:off x="7709338" y="1734207"/>
            <a:ext cx="15765" cy="8749862"/>
          </a:xfrm>
          <a:prstGeom prst="line">
            <a:avLst/>
          </a:prstGeom>
          <a:ln w="1016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 flipH="1" flipV="1">
            <a:off x="6448097" y="1734207"/>
            <a:ext cx="15765" cy="8749862"/>
          </a:xfrm>
          <a:prstGeom prst="line">
            <a:avLst/>
          </a:prstGeom>
          <a:ln w="1016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H="1" flipV="1">
            <a:off x="5055476" y="1734207"/>
            <a:ext cx="15765" cy="8749862"/>
          </a:xfrm>
          <a:prstGeom prst="line">
            <a:avLst/>
          </a:prstGeom>
          <a:ln w="1016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H="1" flipV="1">
            <a:off x="3620814" y="1734207"/>
            <a:ext cx="15765" cy="8749862"/>
          </a:xfrm>
          <a:prstGeom prst="line">
            <a:avLst/>
          </a:prstGeom>
          <a:ln w="1016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H="1" flipV="1">
            <a:off x="2060030" y="1734207"/>
            <a:ext cx="15765" cy="8749862"/>
          </a:xfrm>
          <a:prstGeom prst="line">
            <a:avLst/>
          </a:prstGeom>
          <a:ln w="1016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169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o 33"/>
          <p:cNvGrpSpPr/>
          <p:nvPr/>
        </p:nvGrpSpPr>
        <p:grpSpPr>
          <a:xfrm>
            <a:off x="1228835" y="8963108"/>
            <a:ext cx="7702332" cy="3358056"/>
            <a:chOff x="1228835" y="8963108"/>
            <a:chExt cx="7702332" cy="3358056"/>
          </a:xfrm>
        </p:grpSpPr>
        <p:grpSp>
          <p:nvGrpSpPr>
            <p:cNvPr id="25" name="Grupo 24"/>
            <p:cNvGrpSpPr/>
            <p:nvPr/>
          </p:nvGrpSpPr>
          <p:grpSpPr>
            <a:xfrm>
              <a:off x="1228835" y="8963108"/>
              <a:ext cx="3657600" cy="3358055"/>
              <a:chOff x="882869" y="1135117"/>
              <a:chExt cx="3657600" cy="3358055"/>
            </a:xfrm>
          </p:grpSpPr>
          <p:sp>
            <p:nvSpPr>
              <p:cNvPr id="31" name="Rectángulo redondeado 30"/>
              <p:cNvSpPr/>
              <p:nvPr/>
            </p:nvSpPr>
            <p:spPr>
              <a:xfrm>
                <a:off x="882869" y="1135117"/>
                <a:ext cx="3657600" cy="3358055"/>
              </a:xfrm>
              <a:prstGeom prst="roundRect">
                <a:avLst/>
              </a:prstGeom>
              <a:noFill/>
              <a:ln w="1016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32" name="CuadroTexto 31"/>
              <p:cNvSpPr txBox="1"/>
              <p:nvPr/>
            </p:nvSpPr>
            <p:spPr>
              <a:xfrm>
                <a:off x="1534072" y="1513487"/>
                <a:ext cx="27467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" sz="3200" dirty="0" smtClean="0">
                    <a:latin typeface="Snap ITC" panose="04040A07060A02020202" pitchFamily="82" charset="0"/>
                  </a:rPr>
                  <a:t>TRISTEZA</a:t>
                </a:r>
                <a:endParaRPr lang="ca-ES" sz="3200" dirty="0">
                  <a:latin typeface="Snap ITC" panose="04040A07060A02020202" pitchFamily="82" charset="0"/>
                </a:endParaRPr>
              </a:p>
            </p:txBody>
          </p:sp>
        </p:grpSp>
        <p:grpSp>
          <p:nvGrpSpPr>
            <p:cNvPr id="26" name="Grupo 25"/>
            <p:cNvGrpSpPr/>
            <p:nvPr/>
          </p:nvGrpSpPr>
          <p:grpSpPr>
            <a:xfrm>
              <a:off x="5273567" y="8963109"/>
              <a:ext cx="3657600" cy="3358055"/>
              <a:chOff x="882869" y="1135117"/>
              <a:chExt cx="3657600" cy="3358055"/>
            </a:xfrm>
          </p:grpSpPr>
          <p:sp>
            <p:nvSpPr>
              <p:cNvPr id="29" name="Rectángulo redondeado 28"/>
              <p:cNvSpPr/>
              <p:nvPr/>
            </p:nvSpPr>
            <p:spPr>
              <a:xfrm>
                <a:off x="882869" y="1135117"/>
                <a:ext cx="3657600" cy="3358055"/>
              </a:xfrm>
              <a:prstGeom prst="roundRect">
                <a:avLst/>
              </a:prstGeom>
              <a:noFill/>
              <a:ln w="1016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30" name="CuadroTexto 29"/>
              <p:cNvSpPr txBox="1"/>
              <p:nvPr/>
            </p:nvSpPr>
            <p:spPr>
              <a:xfrm>
                <a:off x="1466631" y="1513486"/>
                <a:ext cx="27821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" sz="3200" dirty="0" smtClean="0">
                    <a:latin typeface="Snap ITC" panose="04040A07060A02020202" pitchFamily="82" charset="0"/>
                  </a:rPr>
                  <a:t>TRISTEZA</a:t>
                </a:r>
                <a:endParaRPr lang="ca-ES" sz="3200" dirty="0">
                  <a:latin typeface="Snap ITC" panose="04040A07060A02020202" pitchFamily="82" charset="0"/>
                </a:endParaRPr>
              </a:p>
            </p:txBody>
          </p:sp>
        </p:grpSp>
      </p:grpSp>
      <p:grpSp>
        <p:nvGrpSpPr>
          <p:cNvPr id="27" name="Grupo 26"/>
          <p:cNvGrpSpPr/>
          <p:nvPr/>
        </p:nvGrpSpPr>
        <p:grpSpPr>
          <a:xfrm>
            <a:off x="1228835" y="4794305"/>
            <a:ext cx="7702332" cy="3358056"/>
            <a:chOff x="1228835" y="4794305"/>
            <a:chExt cx="7702332" cy="3358056"/>
          </a:xfrm>
        </p:grpSpPr>
        <p:grpSp>
          <p:nvGrpSpPr>
            <p:cNvPr id="6" name="Grupo 5"/>
            <p:cNvGrpSpPr/>
            <p:nvPr/>
          </p:nvGrpSpPr>
          <p:grpSpPr>
            <a:xfrm>
              <a:off x="1228835" y="4794305"/>
              <a:ext cx="3657600" cy="3358055"/>
              <a:chOff x="882869" y="1135117"/>
              <a:chExt cx="3657600" cy="3358055"/>
            </a:xfrm>
          </p:grpSpPr>
          <p:sp>
            <p:nvSpPr>
              <p:cNvPr id="4" name="Rectángulo redondeado 3"/>
              <p:cNvSpPr/>
              <p:nvPr/>
            </p:nvSpPr>
            <p:spPr>
              <a:xfrm>
                <a:off x="882869" y="1135117"/>
                <a:ext cx="3657600" cy="3358055"/>
              </a:xfrm>
              <a:prstGeom prst="roundRect">
                <a:avLst/>
              </a:prstGeom>
              <a:noFill/>
              <a:ln w="1016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5" name="CuadroTexto 4"/>
              <p:cNvSpPr txBox="1"/>
              <p:nvPr/>
            </p:nvSpPr>
            <p:spPr>
              <a:xfrm>
                <a:off x="1352332" y="1513490"/>
                <a:ext cx="29284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" sz="3200" dirty="0" smtClean="0">
                    <a:latin typeface="Snap ITC" panose="04040A07060A02020202" pitchFamily="82" charset="0"/>
                  </a:rPr>
                  <a:t>MIEDO</a:t>
                </a:r>
                <a:endParaRPr lang="ca-ES" sz="3200" dirty="0">
                  <a:latin typeface="Snap ITC" panose="04040A07060A02020202" pitchFamily="82" charset="0"/>
                </a:endParaRPr>
              </a:p>
            </p:txBody>
          </p:sp>
        </p:grpSp>
        <p:grpSp>
          <p:nvGrpSpPr>
            <p:cNvPr id="7" name="Grupo 6"/>
            <p:cNvGrpSpPr/>
            <p:nvPr/>
          </p:nvGrpSpPr>
          <p:grpSpPr>
            <a:xfrm>
              <a:off x="5273567" y="4794306"/>
              <a:ext cx="3657600" cy="3358055"/>
              <a:chOff x="882869" y="1135117"/>
              <a:chExt cx="3657600" cy="3358055"/>
            </a:xfrm>
          </p:grpSpPr>
          <p:sp>
            <p:nvSpPr>
              <p:cNvPr id="8" name="Rectángulo redondeado 7"/>
              <p:cNvSpPr/>
              <p:nvPr/>
            </p:nvSpPr>
            <p:spPr>
              <a:xfrm>
                <a:off x="882869" y="1135117"/>
                <a:ext cx="3657600" cy="3358055"/>
              </a:xfrm>
              <a:prstGeom prst="roundRect">
                <a:avLst/>
              </a:prstGeom>
              <a:noFill/>
              <a:ln w="1016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9" name="CuadroTexto 8"/>
              <p:cNvSpPr txBox="1"/>
              <p:nvPr/>
            </p:nvSpPr>
            <p:spPr>
              <a:xfrm>
                <a:off x="1261241" y="1513490"/>
                <a:ext cx="29875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" sz="3200" dirty="0" smtClean="0">
                    <a:latin typeface="Snap ITC" panose="04040A07060A02020202" pitchFamily="82" charset="0"/>
                  </a:rPr>
                  <a:t>MIEDO</a:t>
                </a:r>
                <a:endParaRPr lang="ca-ES" sz="3200" dirty="0">
                  <a:latin typeface="Snap ITC" panose="04040A07060A02020202" pitchFamily="82" charset="0"/>
                </a:endParaRPr>
              </a:p>
            </p:txBody>
          </p:sp>
        </p:grpSp>
        <p:pic>
          <p:nvPicPr>
            <p:cNvPr id="24" name="Imagen 2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62" t="49209"/>
            <a:stretch/>
          </p:blipFill>
          <p:spPr>
            <a:xfrm>
              <a:off x="2177173" y="5948385"/>
              <a:ext cx="1970691" cy="1996366"/>
            </a:xfrm>
            <a:prstGeom prst="rect">
              <a:avLst/>
            </a:prstGeom>
          </p:spPr>
        </p:pic>
        <p:pic>
          <p:nvPicPr>
            <p:cNvPr id="37" name="Imagen 3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62" t="49209"/>
            <a:stretch/>
          </p:blipFill>
          <p:spPr>
            <a:xfrm>
              <a:off x="6117021" y="5948384"/>
              <a:ext cx="1970691" cy="1996366"/>
            </a:xfrm>
            <a:prstGeom prst="rect">
              <a:avLst/>
            </a:prstGeom>
          </p:spPr>
        </p:pic>
      </p:grpSp>
      <p:pic>
        <p:nvPicPr>
          <p:cNvPr id="1026" name="Picture 2" descr="Conjunto de calabazas emocionales de halloween | Vector Premi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0" t="81238" r="40738" b="1576"/>
          <a:stretch/>
        </p:blipFill>
        <p:spPr bwMode="auto">
          <a:xfrm>
            <a:off x="2023568" y="9926253"/>
            <a:ext cx="2277899" cy="202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onjunto de calabazas emocionales de halloween | Vector Premi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0" t="81238" r="40738" b="1576"/>
          <a:stretch/>
        </p:blipFill>
        <p:spPr bwMode="auto">
          <a:xfrm>
            <a:off x="6006771" y="10118593"/>
            <a:ext cx="2277899" cy="202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upo 39"/>
          <p:cNvGrpSpPr/>
          <p:nvPr/>
        </p:nvGrpSpPr>
        <p:grpSpPr>
          <a:xfrm>
            <a:off x="1228835" y="618913"/>
            <a:ext cx="3657600" cy="3358055"/>
            <a:chOff x="882869" y="1135117"/>
            <a:chExt cx="3657600" cy="3358055"/>
          </a:xfrm>
        </p:grpSpPr>
        <p:sp>
          <p:nvSpPr>
            <p:cNvPr id="46" name="Rectángulo redondeado 45"/>
            <p:cNvSpPr/>
            <p:nvPr/>
          </p:nvSpPr>
          <p:spPr>
            <a:xfrm>
              <a:off x="882869" y="1135117"/>
              <a:ext cx="3657600" cy="3358055"/>
            </a:xfrm>
            <a:prstGeom prst="roundRect">
              <a:avLst/>
            </a:prstGeom>
            <a:noFill/>
            <a:ln w="1016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47" name="CuadroTexto 46"/>
            <p:cNvSpPr txBox="1"/>
            <p:nvPr/>
          </p:nvSpPr>
          <p:spPr>
            <a:xfrm>
              <a:off x="1352332" y="1513490"/>
              <a:ext cx="29284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3200" dirty="0" smtClean="0">
                  <a:latin typeface="Snap ITC" panose="04040A07060A02020202" pitchFamily="82" charset="0"/>
                </a:rPr>
                <a:t>CALMA</a:t>
              </a:r>
              <a:endParaRPr lang="ca-ES" sz="3200" dirty="0">
                <a:latin typeface="Snap ITC" panose="04040A07060A02020202" pitchFamily="82" charset="0"/>
              </a:endParaRPr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5273567" y="618914"/>
            <a:ext cx="3657600" cy="3358055"/>
            <a:chOff x="882869" y="1135117"/>
            <a:chExt cx="3657600" cy="3358055"/>
          </a:xfrm>
        </p:grpSpPr>
        <p:sp>
          <p:nvSpPr>
            <p:cNvPr id="44" name="Rectángulo redondeado 43"/>
            <p:cNvSpPr/>
            <p:nvPr/>
          </p:nvSpPr>
          <p:spPr>
            <a:xfrm>
              <a:off x="882869" y="1135117"/>
              <a:ext cx="3657600" cy="3358055"/>
            </a:xfrm>
            <a:prstGeom prst="roundRect">
              <a:avLst/>
            </a:prstGeom>
            <a:noFill/>
            <a:ln w="1016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45" name="CuadroTexto 44"/>
            <p:cNvSpPr txBox="1"/>
            <p:nvPr/>
          </p:nvSpPr>
          <p:spPr>
            <a:xfrm>
              <a:off x="1261241" y="1513490"/>
              <a:ext cx="29875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3200" dirty="0" smtClean="0">
                  <a:latin typeface="Snap ITC" panose="04040A07060A02020202" pitchFamily="82" charset="0"/>
                </a:rPr>
                <a:t>CALMA</a:t>
              </a:r>
              <a:endParaRPr lang="ca-ES" sz="3200" dirty="0">
                <a:latin typeface="Snap ITC" panose="04040A07060A02020202" pitchFamily="82" charset="0"/>
              </a:endParaRPr>
            </a:p>
          </p:txBody>
        </p:sp>
      </p:grpSp>
      <p:pic>
        <p:nvPicPr>
          <p:cNvPr id="1028" name="Picture 4" descr="Calabazas Para Halloween, Colección De Caras Con Diferentes Emociones  Ilustraciones Vectoriales, Clip Art Vectorizado Libre De Derechos. Image  66568712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0" t="67082" r="33299" b="4637"/>
          <a:stretch/>
        </p:blipFill>
        <p:spPr bwMode="auto">
          <a:xfrm>
            <a:off x="1906752" y="1582061"/>
            <a:ext cx="2301766" cy="208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alabazas Para Halloween, Colección De Caras Con Diferentes Emociones  Ilustraciones Vectoriales, Clip Art Vectorizado Libre De Derechos. Image  66568712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0" t="67082" r="33299" b="4637"/>
          <a:stretch/>
        </p:blipFill>
        <p:spPr bwMode="auto">
          <a:xfrm>
            <a:off x="5857329" y="1632093"/>
            <a:ext cx="2301766" cy="208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399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13</Words>
  <Application>Microsoft Office PowerPoint</Application>
  <PresentationFormat>Papel A3 (297 x 420 mm)</PresentationFormat>
  <Paragraphs>13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Snap ITC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Bauti</dc:creator>
  <cp:lastModifiedBy>Bauti</cp:lastModifiedBy>
  <cp:revision>5</cp:revision>
  <dcterms:created xsi:type="dcterms:W3CDTF">2020-10-22T20:04:31Z</dcterms:created>
  <dcterms:modified xsi:type="dcterms:W3CDTF">2020-10-22T20:48:16Z</dcterms:modified>
</cp:coreProperties>
</file>