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715000" type="screen16x10"/>
  <p:notesSz cx="6858000" cy="9144000"/>
  <p:defaultTextStyle>
    <a:defPPr>
      <a:defRPr lang="es-E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20" d="100"/>
          <a:sy n="220" d="100"/>
        </p:scale>
        <p:origin x="156" y="-2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3E7C-1548-4D9A-86B5-53E2CA74DB07}" type="datetimeFigureOut">
              <a:rPr lang="es-ES" smtClean="0"/>
              <a:t>26/10/2020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4E12-4CD9-4A0E-825C-BCC6045FE0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9165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3E7C-1548-4D9A-86B5-53E2CA74DB07}" type="datetimeFigureOut">
              <a:rPr lang="es-ES" smtClean="0"/>
              <a:t>26/10/2020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4E12-4CD9-4A0E-825C-BCC6045FE0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5773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3E7C-1548-4D9A-86B5-53E2CA74DB07}" type="datetimeFigureOut">
              <a:rPr lang="es-ES" smtClean="0"/>
              <a:t>26/10/2020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4E12-4CD9-4A0E-825C-BCC6045FE0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956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3E7C-1548-4D9A-86B5-53E2CA74DB07}" type="datetimeFigureOut">
              <a:rPr lang="es-ES" smtClean="0"/>
              <a:t>26/10/2020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4E12-4CD9-4A0E-825C-BCC6045FE0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789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3E7C-1548-4D9A-86B5-53E2CA74DB07}" type="datetimeFigureOut">
              <a:rPr lang="es-ES" smtClean="0"/>
              <a:t>26/10/2020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4E12-4CD9-4A0E-825C-BCC6045FE0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803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3E7C-1548-4D9A-86B5-53E2CA74DB07}" type="datetimeFigureOut">
              <a:rPr lang="es-ES" smtClean="0"/>
              <a:t>26/10/2020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4E12-4CD9-4A0E-825C-BCC6045FE0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032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3E7C-1548-4D9A-86B5-53E2CA74DB07}" type="datetimeFigureOut">
              <a:rPr lang="es-ES" smtClean="0"/>
              <a:t>26/10/2020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4E12-4CD9-4A0E-825C-BCC6045FE0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539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3E7C-1548-4D9A-86B5-53E2CA74DB07}" type="datetimeFigureOut">
              <a:rPr lang="es-ES" smtClean="0"/>
              <a:t>26/10/2020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4E12-4CD9-4A0E-825C-BCC6045FE0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7899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3E7C-1548-4D9A-86B5-53E2CA74DB07}" type="datetimeFigureOut">
              <a:rPr lang="es-ES" smtClean="0"/>
              <a:t>26/10/2020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4E12-4CD9-4A0E-825C-BCC6045FE0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132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3E7C-1548-4D9A-86B5-53E2CA74DB07}" type="datetimeFigureOut">
              <a:rPr lang="es-ES" smtClean="0"/>
              <a:t>26/10/2020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4E12-4CD9-4A0E-825C-BCC6045FE0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011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3E7C-1548-4D9A-86B5-53E2CA74DB07}" type="datetimeFigureOut">
              <a:rPr lang="es-ES" smtClean="0"/>
              <a:t>26/10/2020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4E12-4CD9-4A0E-825C-BCC6045FE0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648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73E7C-1548-4D9A-86B5-53E2CA74DB07}" type="datetimeFigureOut">
              <a:rPr lang="es-ES" smtClean="0"/>
              <a:t>26/10/2020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44E12-4CD9-4A0E-825C-BCC6045FE0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304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683114" y="2429614"/>
            <a:ext cx="1297858" cy="1437968"/>
            <a:chOff x="457200" y="427703"/>
            <a:chExt cx="1297858" cy="1437968"/>
          </a:xfrm>
        </p:grpSpPr>
        <p:sp>
          <p:nvSpPr>
            <p:cNvPr id="4" name="Rectángulo redondeado 3"/>
            <p:cNvSpPr/>
            <p:nvPr/>
          </p:nvSpPr>
          <p:spPr>
            <a:xfrm>
              <a:off x="457200" y="427703"/>
              <a:ext cx="1297858" cy="1437968"/>
            </a:xfrm>
            <a:prstGeom prst="roundRect">
              <a:avLst/>
            </a:prstGeom>
            <a:noFill/>
            <a:ln w="10160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567" y="905728"/>
              <a:ext cx="753492" cy="753492"/>
            </a:xfrm>
            <a:prstGeom prst="rect">
              <a:avLst/>
            </a:prstGeom>
          </p:spPr>
        </p:pic>
      </p:grpSp>
      <p:grpSp>
        <p:nvGrpSpPr>
          <p:cNvPr id="9" name="Grupo 8"/>
          <p:cNvGrpSpPr/>
          <p:nvPr/>
        </p:nvGrpSpPr>
        <p:grpSpPr>
          <a:xfrm>
            <a:off x="609600" y="580103"/>
            <a:ext cx="1297858" cy="1437968"/>
            <a:chOff x="457200" y="427703"/>
            <a:chExt cx="1297858" cy="1437968"/>
          </a:xfrm>
        </p:grpSpPr>
        <p:grpSp>
          <p:nvGrpSpPr>
            <p:cNvPr id="10" name="Grupo 9"/>
            <p:cNvGrpSpPr/>
            <p:nvPr/>
          </p:nvGrpSpPr>
          <p:grpSpPr>
            <a:xfrm>
              <a:off x="457200" y="427703"/>
              <a:ext cx="1297858" cy="1437968"/>
              <a:chOff x="457200" y="427703"/>
              <a:chExt cx="1297858" cy="1437968"/>
            </a:xfrm>
          </p:grpSpPr>
          <p:sp>
            <p:nvSpPr>
              <p:cNvPr id="12" name="Rectángulo redondeado 11"/>
              <p:cNvSpPr/>
              <p:nvPr/>
            </p:nvSpPr>
            <p:spPr>
              <a:xfrm>
                <a:off x="457200" y="427703"/>
                <a:ext cx="1297858" cy="1437968"/>
              </a:xfrm>
              <a:prstGeom prst="roundRect">
                <a:avLst/>
              </a:prstGeom>
              <a:noFill/>
              <a:ln w="101600">
                <a:solidFill>
                  <a:srgbClr val="FF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3" name="CuadroTexto 12"/>
              <p:cNvSpPr txBox="1"/>
              <p:nvPr/>
            </p:nvSpPr>
            <p:spPr>
              <a:xfrm>
                <a:off x="641555" y="597310"/>
                <a:ext cx="995516" cy="308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 smtClean="0">
                    <a:latin typeface="ZOM"/>
                  </a:rPr>
                  <a:t>ALEGRIA</a:t>
                </a:r>
                <a:endParaRPr lang="es-ES" dirty="0">
                  <a:latin typeface="ZOM"/>
                </a:endParaRPr>
              </a:p>
            </p:txBody>
          </p:sp>
        </p:grpSp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5306" l="10000" r="90000">
                          <a14:foregroundMark x1="52245" y1="72857" x2="52245" y2="72857"/>
                          <a14:foregroundMark x1="50000" y1="71224" x2="50000" y2="71224"/>
                          <a14:foregroundMark x1="48163" y1="71224" x2="48163" y2="71224"/>
                          <a14:foregroundMark x1="46531" y1="70612" x2="46531" y2="70612"/>
                          <a14:foregroundMark x1="44286" y1="70612" x2="44286" y2="70612"/>
                          <a14:foregroundMark x1="54082" y1="95306" x2="54082" y2="95306"/>
                          <a14:foregroundMark x1="50612" y1="95306" x2="50612" y2="9530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567" y="905728"/>
              <a:ext cx="753492" cy="753492"/>
            </a:xfrm>
            <a:prstGeom prst="rect">
              <a:avLst/>
            </a:prstGeom>
          </p:spPr>
        </p:pic>
      </p:grpSp>
      <p:grpSp>
        <p:nvGrpSpPr>
          <p:cNvPr id="20" name="Grupo 19"/>
          <p:cNvGrpSpPr/>
          <p:nvPr/>
        </p:nvGrpSpPr>
        <p:grpSpPr>
          <a:xfrm>
            <a:off x="2219970" y="569868"/>
            <a:ext cx="1297858" cy="1437968"/>
            <a:chOff x="642784" y="2715540"/>
            <a:chExt cx="1297858" cy="1437968"/>
          </a:xfrm>
        </p:grpSpPr>
        <p:grpSp>
          <p:nvGrpSpPr>
            <p:cNvPr id="15" name="Grupo 14"/>
            <p:cNvGrpSpPr/>
            <p:nvPr/>
          </p:nvGrpSpPr>
          <p:grpSpPr>
            <a:xfrm>
              <a:off x="642784" y="2715540"/>
              <a:ext cx="1297858" cy="1437968"/>
              <a:chOff x="457200" y="427703"/>
              <a:chExt cx="1297858" cy="1437968"/>
            </a:xfrm>
          </p:grpSpPr>
          <p:sp>
            <p:nvSpPr>
              <p:cNvPr id="17" name="Rectángulo redondeado 16"/>
              <p:cNvSpPr/>
              <p:nvPr/>
            </p:nvSpPr>
            <p:spPr>
              <a:xfrm>
                <a:off x="457200" y="427703"/>
                <a:ext cx="1297858" cy="1437968"/>
              </a:xfrm>
              <a:prstGeom prst="roundRect">
                <a:avLst/>
              </a:prstGeom>
              <a:noFill/>
              <a:ln w="1016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8" name="CuadroTexto 17"/>
              <p:cNvSpPr txBox="1"/>
              <p:nvPr/>
            </p:nvSpPr>
            <p:spPr>
              <a:xfrm>
                <a:off x="641554" y="597310"/>
                <a:ext cx="1080319" cy="308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 smtClean="0">
                    <a:latin typeface="ZOM"/>
                  </a:rPr>
                  <a:t>TRISTEZA</a:t>
                </a:r>
                <a:endParaRPr lang="es-ES" dirty="0">
                  <a:latin typeface="ZOM"/>
                </a:endParaRPr>
              </a:p>
            </p:txBody>
          </p:sp>
        </p:grpSp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6531" l="10000" r="90000">
                          <a14:foregroundMark x1="54490" y1="96531" x2="54490" y2="9653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210" y="3193565"/>
              <a:ext cx="751249" cy="751249"/>
            </a:xfrm>
            <a:prstGeom prst="rect">
              <a:avLst/>
            </a:prstGeom>
          </p:spPr>
        </p:pic>
      </p:grpSp>
      <p:grpSp>
        <p:nvGrpSpPr>
          <p:cNvPr id="21" name="Grupo 20"/>
          <p:cNvGrpSpPr/>
          <p:nvPr/>
        </p:nvGrpSpPr>
        <p:grpSpPr>
          <a:xfrm>
            <a:off x="2219970" y="2428229"/>
            <a:ext cx="1297858" cy="1437968"/>
            <a:chOff x="642784" y="2715540"/>
            <a:chExt cx="1297858" cy="1437968"/>
          </a:xfrm>
        </p:grpSpPr>
        <p:grpSp>
          <p:nvGrpSpPr>
            <p:cNvPr id="22" name="Grupo 21"/>
            <p:cNvGrpSpPr/>
            <p:nvPr/>
          </p:nvGrpSpPr>
          <p:grpSpPr>
            <a:xfrm>
              <a:off x="642784" y="2715540"/>
              <a:ext cx="1297858" cy="1437968"/>
              <a:chOff x="457200" y="427703"/>
              <a:chExt cx="1297858" cy="1437968"/>
            </a:xfrm>
          </p:grpSpPr>
          <p:sp>
            <p:nvSpPr>
              <p:cNvPr id="24" name="Rectángulo redondeado 23"/>
              <p:cNvSpPr/>
              <p:nvPr/>
            </p:nvSpPr>
            <p:spPr>
              <a:xfrm>
                <a:off x="457200" y="427703"/>
                <a:ext cx="1297858" cy="1437968"/>
              </a:xfrm>
              <a:prstGeom prst="roundRect">
                <a:avLst/>
              </a:prstGeom>
              <a:noFill/>
              <a:ln w="1016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5" name="CuadroTexto 24"/>
              <p:cNvSpPr txBox="1"/>
              <p:nvPr/>
            </p:nvSpPr>
            <p:spPr>
              <a:xfrm>
                <a:off x="641554" y="597310"/>
                <a:ext cx="1080319" cy="308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 smtClean="0">
                    <a:latin typeface="ZOM"/>
                  </a:rPr>
                  <a:t>TRISTEZA</a:t>
                </a:r>
                <a:endParaRPr lang="es-ES" dirty="0">
                  <a:latin typeface="ZOM"/>
                </a:endParaRPr>
              </a:p>
            </p:txBody>
          </p:sp>
        </p:grpSp>
        <p:pic>
          <p:nvPicPr>
            <p:cNvPr id="23" name="Imagen 2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210" y="3193565"/>
              <a:ext cx="751249" cy="751249"/>
            </a:xfrm>
            <a:prstGeom prst="rect">
              <a:avLst/>
            </a:prstGeom>
          </p:spPr>
        </p:pic>
      </p:grpSp>
      <p:cxnSp>
        <p:nvCxnSpPr>
          <p:cNvPr id="27" name="Conector recto 26"/>
          <p:cNvCxnSpPr/>
          <p:nvPr/>
        </p:nvCxnSpPr>
        <p:spPr>
          <a:xfrm flipV="1">
            <a:off x="609600" y="1042617"/>
            <a:ext cx="1235129" cy="167"/>
          </a:xfrm>
          <a:prstGeom prst="line">
            <a:avLst/>
          </a:prstGeom>
          <a:ln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602475" y="1530982"/>
            <a:ext cx="1242254" cy="7117"/>
          </a:xfrm>
          <a:prstGeom prst="line">
            <a:avLst/>
          </a:prstGeom>
          <a:ln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>
            <a:off x="2279912" y="1058128"/>
            <a:ext cx="123791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2279912" y="1541089"/>
            <a:ext cx="123791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953644" y="2474199"/>
            <a:ext cx="0" cy="1346027"/>
          </a:xfrm>
          <a:prstGeom prst="line">
            <a:avLst/>
          </a:prstGeom>
          <a:ln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114969" y="2474199"/>
            <a:ext cx="0" cy="1346027"/>
          </a:xfrm>
          <a:prstGeom prst="line">
            <a:avLst/>
          </a:prstGeom>
          <a:ln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1276294" y="2474199"/>
            <a:ext cx="0" cy="1346027"/>
          </a:xfrm>
          <a:prstGeom prst="line">
            <a:avLst/>
          </a:prstGeom>
          <a:ln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1437619" y="2467813"/>
            <a:ext cx="0" cy="1346027"/>
          </a:xfrm>
          <a:prstGeom prst="line">
            <a:avLst/>
          </a:prstGeom>
          <a:ln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>
            <a:off x="1598944" y="2467812"/>
            <a:ext cx="0" cy="1346027"/>
          </a:xfrm>
          <a:prstGeom prst="line">
            <a:avLst/>
          </a:prstGeom>
          <a:ln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1760271" y="2474199"/>
            <a:ext cx="0" cy="1346027"/>
          </a:xfrm>
          <a:prstGeom prst="line">
            <a:avLst/>
          </a:prstGeom>
          <a:ln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uadroTexto 49"/>
          <p:cNvSpPr txBox="1"/>
          <p:nvPr/>
        </p:nvSpPr>
        <p:spPr>
          <a:xfrm>
            <a:off x="730704" y="2510428"/>
            <a:ext cx="159689" cy="30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</a:t>
            </a:r>
            <a:endParaRPr lang="es-ES" dirty="0"/>
          </a:p>
        </p:txBody>
      </p:sp>
      <p:sp>
        <p:nvSpPr>
          <p:cNvPr id="51" name="CuadroTexto 50"/>
          <p:cNvSpPr txBox="1"/>
          <p:nvPr/>
        </p:nvSpPr>
        <p:spPr>
          <a:xfrm>
            <a:off x="890814" y="2510428"/>
            <a:ext cx="159689" cy="30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</a:t>
            </a:r>
            <a:endParaRPr lang="es-ES" dirty="0"/>
          </a:p>
        </p:txBody>
      </p:sp>
      <p:sp>
        <p:nvSpPr>
          <p:cNvPr id="52" name="CuadroTexto 51"/>
          <p:cNvSpPr txBox="1"/>
          <p:nvPr/>
        </p:nvSpPr>
        <p:spPr>
          <a:xfrm>
            <a:off x="1050924" y="2510428"/>
            <a:ext cx="159689" cy="30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</a:t>
            </a:r>
            <a:endParaRPr lang="es-ES" dirty="0"/>
          </a:p>
        </p:txBody>
      </p:sp>
      <p:sp>
        <p:nvSpPr>
          <p:cNvPr id="53" name="CuadroTexto 52"/>
          <p:cNvSpPr txBox="1"/>
          <p:nvPr/>
        </p:nvSpPr>
        <p:spPr>
          <a:xfrm>
            <a:off x="1223957" y="2514418"/>
            <a:ext cx="159689" cy="30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</a:t>
            </a:r>
            <a:endParaRPr lang="es-ES" dirty="0"/>
          </a:p>
        </p:txBody>
      </p:sp>
      <p:sp>
        <p:nvSpPr>
          <p:cNvPr id="54" name="CuadroTexto 53"/>
          <p:cNvSpPr txBox="1"/>
          <p:nvPr/>
        </p:nvSpPr>
        <p:spPr>
          <a:xfrm>
            <a:off x="1408311" y="2517851"/>
            <a:ext cx="159689" cy="30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</a:t>
            </a:r>
            <a:endParaRPr lang="es-ES" dirty="0"/>
          </a:p>
        </p:txBody>
      </p:sp>
      <p:sp>
        <p:nvSpPr>
          <p:cNvPr id="55" name="CuadroTexto 54"/>
          <p:cNvSpPr txBox="1"/>
          <p:nvPr/>
        </p:nvSpPr>
        <p:spPr>
          <a:xfrm>
            <a:off x="1568000" y="2527452"/>
            <a:ext cx="159689" cy="30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</a:t>
            </a:r>
            <a:endParaRPr lang="es-ES" dirty="0"/>
          </a:p>
        </p:txBody>
      </p:sp>
      <p:sp>
        <p:nvSpPr>
          <p:cNvPr id="56" name="CuadroTexto 55"/>
          <p:cNvSpPr txBox="1"/>
          <p:nvPr/>
        </p:nvSpPr>
        <p:spPr>
          <a:xfrm>
            <a:off x="1703454" y="2517466"/>
            <a:ext cx="159689" cy="30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644406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</Words>
  <Application>Microsoft Office PowerPoint</Application>
  <PresentationFormat>Presentación en pantalla (16:10)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ZOM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educa</dc:creator>
  <cp:lastModifiedBy>educa</cp:lastModifiedBy>
  <cp:revision>3</cp:revision>
  <dcterms:created xsi:type="dcterms:W3CDTF">2020-10-26T17:27:24Z</dcterms:created>
  <dcterms:modified xsi:type="dcterms:W3CDTF">2020-10-26T17:53:47Z</dcterms:modified>
</cp:coreProperties>
</file>