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5BA"/>
    <a:srgbClr val="F8C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6"/>
  </p:normalViewPr>
  <p:slideViewPr>
    <p:cSldViewPr snapToGrid="0" snapToObjects="1">
      <p:cViewPr>
        <p:scale>
          <a:sx n="58" d="100"/>
          <a:sy n="58" d="100"/>
        </p:scale>
        <p:origin x="1920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2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17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30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90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6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24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06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9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65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8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58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2067-3D7B-0140-B60E-FD25E572D536}" type="datetimeFigureOut">
              <a:rPr lang="es-ES" smtClean="0"/>
              <a:t>17/10/20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014-3DDA-814A-AD30-554E70581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05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7BC44BE-EDE4-2F43-95B0-7613DD68C5D5}"/>
              </a:ext>
            </a:extLst>
          </p:cNvPr>
          <p:cNvGrpSpPr/>
          <p:nvPr/>
        </p:nvGrpSpPr>
        <p:grpSpPr>
          <a:xfrm>
            <a:off x="5161182" y="1042737"/>
            <a:ext cx="3609473" cy="3296652"/>
            <a:chOff x="721895" y="890337"/>
            <a:chExt cx="3609473" cy="3296652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1686817D-BED1-A04A-8A37-EBCDAE5654BF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4339565-5241-9A44-B0B9-D851AB2A5673}"/>
                </a:ext>
              </a:extLst>
            </p:cNvPr>
            <p:cNvSpPr txBox="1"/>
            <p:nvPr/>
          </p:nvSpPr>
          <p:spPr>
            <a:xfrm>
              <a:off x="1399309" y="1080655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ALEGRIA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672B89AB-6D54-3545-979A-459E4005D75D}"/>
              </a:ext>
            </a:extLst>
          </p:cNvPr>
          <p:cNvGrpSpPr/>
          <p:nvPr/>
        </p:nvGrpSpPr>
        <p:grpSpPr>
          <a:xfrm>
            <a:off x="874295" y="1042737"/>
            <a:ext cx="3609473" cy="3296652"/>
            <a:chOff x="721895" y="890337"/>
            <a:chExt cx="3609473" cy="3296652"/>
          </a:xfrm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F06E7DA0-9CC5-1644-84B9-58E1C5C39DFC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2E6FD13-177F-974E-891B-338C73EBEA8E}"/>
                </a:ext>
              </a:extLst>
            </p:cNvPr>
            <p:cNvSpPr txBox="1"/>
            <p:nvPr/>
          </p:nvSpPr>
          <p:spPr>
            <a:xfrm>
              <a:off x="1399309" y="1080655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ALEGRIA</a:t>
              </a:r>
              <a:endParaRPr lang="es-ES" dirty="0">
                <a:latin typeface="Zoombieland" pitchFamily="2" charset="0"/>
              </a:endParaRPr>
            </a:p>
          </p:txBody>
        </p:sp>
      </p:grpSp>
      <p:pic>
        <p:nvPicPr>
          <p:cNvPr id="11" name="Imagen 10" descr="Imagen que contiene Forma&#10;&#10;Descripción generada automáticamente">
            <a:extLst>
              <a:ext uri="{FF2B5EF4-FFF2-40B4-BE49-F238E27FC236}">
                <a16:creationId xmlns:a16="http://schemas.microsoft.com/office/drawing/2014/main" id="{E381C712-EA36-C84A-A77E-95FB90297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513" r="44761" b="10003"/>
          <a:stretch/>
        </p:blipFill>
        <p:spPr>
          <a:xfrm>
            <a:off x="874295" y="2131260"/>
            <a:ext cx="3109386" cy="1997396"/>
          </a:xfrm>
          <a:prstGeom prst="rect">
            <a:avLst/>
          </a:prstGeom>
        </p:spPr>
      </p:pic>
      <p:pic>
        <p:nvPicPr>
          <p:cNvPr id="12" name="Imagen 11" descr="Imagen que contiene Forma&#10;&#10;Descripción generada automáticamente">
            <a:extLst>
              <a:ext uri="{FF2B5EF4-FFF2-40B4-BE49-F238E27FC236}">
                <a16:creationId xmlns:a16="http://schemas.microsoft.com/office/drawing/2014/main" id="{81C39CA4-6515-D840-AB47-62B3565780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513" r="44761" b="8977"/>
          <a:stretch/>
        </p:blipFill>
        <p:spPr>
          <a:xfrm>
            <a:off x="5112192" y="2073516"/>
            <a:ext cx="3109386" cy="2055140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6A7A3E57-C89E-6048-882F-E5E433F6CDA6}"/>
              </a:ext>
            </a:extLst>
          </p:cNvPr>
          <p:cNvGrpSpPr/>
          <p:nvPr/>
        </p:nvGrpSpPr>
        <p:grpSpPr>
          <a:xfrm>
            <a:off x="5161182" y="4752474"/>
            <a:ext cx="3609473" cy="3296652"/>
            <a:chOff x="721895" y="890337"/>
            <a:chExt cx="3609473" cy="3296652"/>
          </a:xfrm>
        </p:grpSpPr>
        <p:sp>
          <p:nvSpPr>
            <p:cNvPr id="14" name="Rectángulo redondeado 13">
              <a:extLst>
                <a:ext uri="{FF2B5EF4-FFF2-40B4-BE49-F238E27FC236}">
                  <a16:creationId xmlns:a16="http://schemas.microsoft.com/office/drawing/2014/main" id="{FD5CFAD7-A510-354C-8F8E-9DFDA1C700F5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AB5F0E8-42BA-9642-8EBB-9151E79A84D4}"/>
                </a:ext>
              </a:extLst>
            </p:cNvPr>
            <p:cNvSpPr txBox="1"/>
            <p:nvPr/>
          </p:nvSpPr>
          <p:spPr>
            <a:xfrm>
              <a:off x="1399309" y="1080655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TRISTEZA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F663765-771B-614C-A67F-52EDE651B48F}"/>
              </a:ext>
            </a:extLst>
          </p:cNvPr>
          <p:cNvGrpSpPr/>
          <p:nvPr/>
        </p:nvGrpSpPr>
        <p:grpSpPr>
          <a:xfrm>
            <a:off x="874295" y="4752474"/>
            <a:ext cx="3609473" cy="3296652"/>
            <a:chOff x="721895" y="890337"/>
            <a:chExt cx="3609473" cy="3296652"/>
          </a:xfrm>
        </p:grpSpPr>
        <p:sp>
          <p:nvSpPr>
            <p:cNvPr id="17" name="Rectángulo redondeado 16">
              <a:extLst>
                <a:ext uri="{FF2B5EF4-FFF2-40B4-BE49-F238E27FC236}">
                  <a16:creationId xmlns:a16="http://schemas.microsoft.com/office/drawing/2014/main" id="{7785D83C-F7AB-1745-A0A9-AC5E67866DBE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1B93407-1D2D-ED42-B302-4101E166A02B}"/>
                </a:ext>
              </a:extLst>
            </p:cNvPr>
            <p:cNvSpPr txBox="1"/>
            <p:nvPr/>
          </p:nvSpPr>
          <p:spPr>
            <a:xfrm>
              <a:off x="1399309" y="1080655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TRISTEZA</a:t>
              </a:r>
              <a:endParaRPr lang="es-ES" dirty="0">
                <a:latin typeface="Zoombieland" pitchFamily="2" charset="0"/>
              </a:endParaRPr>
            </a:p>
          </p:txBody>
        </p:sp>
      </p:grpSp>
      <p:pic>
        <p:nvPicPr>
          <p:cNvPr id="24" name="Imagen 23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45DDA37B-0A4C-0942-B503-B9A2A71C54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7" r="63636" b="51527"/>
          <a:stretch/>
        </p:blipFill>
        <p:spPr>
          <a:xfrm>
            <a:off x="1551709" y="5358639"/>
            <a:ext cx="1941672" cy="2399906"/>
          </a:xfrm>
          <a:prstGeom prst="rect">
            <a:avLst/>
          </a:prstGeom>
        </p:spPr>
      </p:pic>
      <p:pic>
        <p:nvPicPr>
          <p:cNvPr id="25" name="Imagen 24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1FB9BFDB-D0E9-3E46-AB59-555763D1E2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7" r="63636" b="51527"/>
          <a:stretch/>
        </p:blipFill>
        <p:spPr>
          <a:xfrm>
            <a:off x="5995082" y="5370168"/>
            <a:ext cx="1941672" cy="2399906"/>
          </a:xfrm>
          <a:prstGeom prst="rect">
            <a:avLst/>
          </a:prstGeom>
        </p:spPr>
      </p:pic>
      <p:grpSp>
        <p:nvGrpSpPr>
          <p:cNvPr id="26" name="Grupo 25">
            <a:extLst>
              <a:ext uri="{FF2B5EF4-FFF2-40B4-BE49-F238E27FC236}">
                <a16:creationId xmlns:a16="http://schemas.microsoft.com/office/drawing/2014/main" id="{2509B72C-BE35-7244-83FD-52AB6A8AA512}"/>
              </a:ext>
            </a:extLst>
          </p:cNvPr>
          <p:cNvGrpSpPr/>
          <p:nvPr/>
        </p:nvGrpSpPr>
        <p:grpSpPr>
          <a:xfrm>
            <a:off x="5161182" y="8528317"/>
            <a:ext cx="3609473" cy="3296652"/>
            <a:chOff x="721895" y="890337"/>
            <a:chExt cx="3609473" cy="3296652"/>
          </a:xfrm>
        </p:grpSpPr>
        <p:sp>
          <p:nvSpPr>
            <p:cNvPr id="27" name="Rectángulo redondeado 26">
              <a:extLst>
                <a:ext uri="{FF2B5EF4-FFF2-40B4-BE49-F238E27FC236}">
                  <a16:creationId xmlns:a16="http://schemas.microsoft.com/office/drawing/2014/main" id="{892E62FC-1005-2C4C-8EB9-FA22530CC9CB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646AA2A7-4F2F-9049-9094-41BACA25CAD3}"/>
                </a:ext>
              </a:extLst>
            </p:cNvPr>
            <p:cNvSpPr txBox="1"/>
            <p:nvPr/>
          </p:nvSpPr>
          <p:spPr>
            <a:xfrm>
              <a:off x="1555795" y="1142559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ENFADO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66831703-F955-E540-84DB-D645667A6AB1}"/>
              </a:ext>
            </a:extLst>
          </p:cNvPr>
          <p:cNvGrpSpPr/>
          <p:nvPr/>
        </p:nvGrpSpPr>
        <p:grpSpPr>
          <a:xfrm>
            <a:off x="874295" y="8528317"/>
            <a:ext cx="3609473" cy="3296652"/>
            <a:chOff x="721895" y="890337"/>
            <a:chExt cx="3609473" cy="3296652"/>
          </a:xfrm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76D9473D-E4C9-0E4F-8C4E-BF86B09AFA36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EE0CD2A5-A099-F449-BA2D-648FB7F18673}"/>
                </a:ext>
              </a:extLst>
            </p:cNvPr>
            <p:cNvSpPr txBox="1"/>
            <p:nvPr/>
          </p:nvSpPr>
          <p:spPr>
            <a:xfrm>
              <a:off x="1523100" y="1120289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ENFADO</a:t>
              </a:r>
              <a:endParaRPr lang="es-ES" dirty="0">
                <a:latin typeface="Zoombieland" pitchFamily="2" charset="0"/>
              </a:endParaRPr>
            </a:p>
          </p:txBody>
        </p:sp>
      </p:grpSp>
      <p:pic>
        <p:nvPicPr>
          <p:cNvPr id="35" name="Imagen 34" descr="Imagen que contiene Forma&#10;&#10;Descripción generada automáticamente">
            <a:extLst>
              <a:ext uri="{FF2B5EF4-FFF2-40B4-BE49-F238E27FC236}">
                <a16:creationId xmlns:a16="http://schemas.microsoft.com/office/drawing/2014/main" id="{854D7B9C-31A4-F34C-9FB5-F38F5E0F5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4079" r="6298" b="48639"/>
          <a:stretch/>
        </p:blipFill>
        <p:spPr>
          <a:xfrm>
            <a:off x="1719412" y="9353252"/>
            <a:ext cx="2047576" cy="2215293"/>
          </a:xfrm>
          <a:prstGeom prst="rect">
            <a:avLst/>
          </a:prstGeom>
        </p:spPr>
      </p:pic>
      <p:pic>
        <p:nvPicPr>
          <p:cNvPr id="44" name="Imagen 43" descr="Imagen que contiene Forma&#10;&#10;Descripción generada automáticamente">
            <a:extLst>
              <a:ext uri="{FF2B5EF4-FFF2-40B4-BE49-F238E27FC236}">
                <a16:creationId xmlns:a16="http://schemas.microsoft.com/office/drawing/2014/main" id="{88ECD3FB-6805-C245-96BF-0F8FBF9D1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4079" r="6298" b="48639"/>
          <a:stretch/>
        </p:blipFill>
        <p:spPr>
          <a:xfrm>
            <a:off x="6006299" y="9353252"/>
            <a:ext cx="2047576" cy="221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7BC44BE-EDE4-2F43-95B0-7613DD68C5D5}"/>
              </a:ext>
            </a:extLst>
          </p:cNvPr>
          <p:cNvGrpSpPr/>
          <p:nvPr/>
        </p:nvGrpSpPr>
        <p:grpSpPr>
          <a:xfrm>
            <a:off x="5161182" y="1042737"/>
            <a:ext cx="3609473" cy="3296652"/>
            <a:chOff x="721895" y="890337"/>
            <a:chExt cx="3609473" cy="3296652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1686817D-BED1-A04A-8A37-EBCDAE5654BF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4339565-5241-9A44-B0B9-D851AB2A5673}"/>
                </a:ext>
              </a:extLst>
            </p:cNvPr>
            <p:cNvSpPr txBox="1"/>
            <p:nvPr/>
          </p:nvSpPr>
          <p:spPr>
            <a:xfrm>
              <a:off x="1718286" y="1114497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ASCO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672B89AB-6D54-3545-979A-459E4005D75D}"/>
              </a:ext>
            </a:extLst>
          </p:cNvPr>
          <p:cNvGrpSpPr/>
          <p:nvPr/>
        </p:nvGrpSpPr>
        <p:grpSpPr>
          <a:xfrm>
            <a:off x="874295" y="1042737"/>
            <a:ext cx="3609473" cy="3296652"/>
            <a:chOff x="721895" y="890337"/>
            <a:chExt cx="3609473" cy="3296652"/>
          </a:xfrm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F06E7DA0-9CC5-1644-84B9-58E1C5C39DFC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2E6FD13-177F-974E-891B-338C73EBEA8E}"/>
                </a:ext>
              </a:extLst>
            </p:cNvPr>
            <p:cNvSpPr txBox="1"/>
            <p:nvPr/>
          </p:nvSpPr>
          <p:spPr>
            <a:xfrm>
              <a:off x="1717973" y="1114497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ASCO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6A7A3E57-C89E-6048-882F-E5E433F6CDA6}"/>
              </a:ext>
            </a:extLst>
          </p:cNvPr>
          <p:cNvGrpSpPr/>
          <p:nvPr/>
        </p:nvGrpSpPr>
        <p:grpSpPr>
          <a:xfrm>
            <a:off x="5161182" y="4752474"/>
            <a:ext cx="3609473" cy="3296652"/>
            <a:chOff x="721895" y="890337"/>
            <a:chExt cx="3609473" cy="3296652"/>
          </a:xfrm>
        </p:grpSpPr>
        <p:sp>
          <p:nvSpPr>
            <p:cNvPr id="14" name="Rectángulo redondeado 13">
              <a:extLst>
                <a:ext uri="{FF2B5EF4-FFF2-40B4-BE49-F238E27FC236}">
                  <a16:creationId xmlns:a16="http://schemas.microsoft.com/office/drawing/2014/main" id="{FD5CFAD7-A510-354C-8F8E-9DFDA1C700F5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AB5F0E8-42BA-9642-8EBB-9151E79A84D4}"/>
                </a:ext>
              </a:extLst>
            </p:cNvPr>
            <p:cNvSpPr txBox="1"/>
            <p:nvPr/>
          </p:nvSpPr>
          <p:spPr>
            <a:xfrm>
              <a:off x="1718286" y="1132470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MIEDO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F663765-771B-614C-A67F-52EDE651B48F}"/>
              </a:ext>
            </a:extLst>
          </p:cNvPr>
          <p:cNvGrpSpPr/>
          <p:nvPr/>
        </p:nvGrpSpPr>
        <p:grpSpPr>
          <a:xfrm>
            <a:off x="874295" y="4752474"/>
            <a:ext cx="3609473" cy="3296652"/>
            <a:chOff x="721895" y="890337"/>
            <a:chExt cx="3609473" cy="3296652"/>
          </a:xfrm>
        </p:grpSpPr>
        <p:sp>
          <p:nvSpPr>
            <p:cNvPr id="17" name="Rectángulo redondeado 16">
              <a:extLst>
                <a:ext uri="{FF2B5EF4-FFF2-40B4-BE49-F238E27FC236}">
                  <a16:creationId xmlns:a16="http://schemas.microsoft.com/office/drawing/2014/main" id="{7785D83C-F7AB-1745-A0A9-AC5E67866DBE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1B93407-1D2D-ED42-B302-4101E166A02B}"/>
                </a:ext>
              </a:extLst>
            </p:cNvPr>
            <p:cNvSpPr txBox="1"/>
            <p:nvPr/>
          </p:nvSpPr>
          <p:spPr>
            <a:xfrm>
              <a:off x="1523100" y="1080655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MIEDO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2509B72C-BE35-7244-83FD-52AB6A8AA512}"/>
              </a:ext>
            </a:extLst>
          </p:cNvPr>
          <p:cNvGrpSpPr/>
          <p:nvPr/>
        </p:nvGrpSpPr>
        <p:grpSpPr>
          <a:xfrm>
            <a:off x="5161182" y="8528317"/>
            <a:ext cx="3609473" cy="3296652"/>
            <a:chOff x="721895" y="890337"/>
            <a:chExt cx="3609473" cy="3296652"/>
          </a:xfrm>
        </p:grpSpPr>
        <p:sp>
          <p:nvSpPr>
            <p:cNvPr id="27" name="Rectángulo redondeado 26">
              <a:extLst>
                <a:ext uri="{FF2B5EF4-FFF2-40B4-BE49-F238E27FC236}">
                  <a16:creationId xmlns:a16="http://schemas.microsoft.com/office/drawing/2014/main" id="{892E62FC-1005-2C4C-8EB9-FA22530CC9CB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646AA2A7-4F2F-9049-9094-41BACA25CAD3}"/>
                </a:ext>
              </a:extLst>
            </p:cNvPr>
            <p:cNvSpPr txBox="1"/>
            <p:nvPr/>
          </p:nvSpPr>
          <p:spPr>
            <a:xfrm>
              <a:off x="1555795" y="1142559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CALMA</a:t>
              </a:r>
              <a:endParaRPr lang="es-ES" dirty="0">
                <a:latin typeface="Zoombieland" pitchFamily="2" charset="0"/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66831703-F955-E540-84DB-D645667A6AB1}"/>
              </a:ext>
            </a:extLst>
          </p:cNvPr>
          <p:cNvGrpSpPr/>
          <p:nvPr/>
        </p:nvGrpSpPr>
        <p:grpSpPr>
          <a:xfrm>
            <a:off x="874295" y="8528317"/>
            <a:ext cx="3609473" cy="3296652"/>
            <a:chOff x="721895" y="890337"/>
            <a:chExt cx="3609473" cy="3296652"/>
          </a:xfrm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76D9473D-E4C9-0E4F-8C4E-BF86B09AFA36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EE0CD2A5-A099-F449-BA2D-648FB7F18673}"/>
                </a:ext>
              </a:extLst>
            </p:cNvPr>
            <p:cNvSpPr txBox="1"/>
            <p:nvPr/>
          </p:nvSpPr>
          <p:spPr>
            <a:xfrm>
              <a:off x="1523100" y="1120289"/>
              <a:ext cx="23829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>
                  <a:latin typeface="Zoombieland" pitchFamily="2" charset="0"/>
                </a:rPr>
                <a:t>CALMA</a:t>
              </a:r>
              <a:endParaRPr lang="es-ES" dirty="0">
                <a:latin typeface="Zoombieland" pitchFamily="2" charset="0"/>
              </a:endParaRPr>
            </a:p>
          </p:txBody>
        </p:sp>
      </p:grpSp>
      <p:pic>
        <p:nvPicPr>
          <p:cNvPr id="19" name="Imagen 18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0BC6664E-8CEF-1447-A9EB-0BBD4019BA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8400" b="92000" l="63000" r="94200">
                        <a14:foregroundMark x1="77400" y1="59600" x2="77400" y2="59600"/>
                        <a14:foregroundMark x1="77400" y1="58400" x2="77400" y2="58400"/>
                        <a14:foregroundMark x1="82600" y1="89600" x2="82600" y2="89600"/>
                        <a14:foregroundMark x1="76600" y1="89400" x2="76600" y2="89400"/>
                        <a14:foregroundMark x1="76600" y1="89400" x2="76600" y2="89400"/>
                        <a14:foregroundMark x1="76600" y1="89400" x2="76600" y2="89400"/>
                        <a14:foregroundMark x1="77800" y1="90200" x2="77800" y2="90200"/>
                        <a14:foregroundMark x1="77800" y1="90400" x2="77800" y2="90400"/>
                        <a14:foregroundMark x1="77800" y1="90400" x2="77800" y2="90400"/>
                        <a14:foregroundMark x1="82800" y1="81400" x2="82800" y2="81400"/>
                        <a14:foregroundMark x1="82800" y1="81400" x2="82800" y2="81400"/>
                        <a14:foregroundMark x1="94200" y1="78600" x2="94200" y2="78600"/>
                        <a14:foregroundMark x1="94200" y1="78600" x2="94200" y2="78600"/>
                        <a14:foregroundMark x1="63000" y1="83400" x2="63000" y2="83400"/>
                        <a14:foregroundMark x1="63000" y1="83400" x2="63000" y2="83400"/>
                        <a14:foregroundMark x1="75800" y1="74600" x2="75800" y2="74600"/>
                        <a14:foregroundMark x1="75800" y1="74600" x2="75800" y2="74600"/>
                        <a14:foregroundMark x1="83400" y1="73600" x2="83400" y2="73600"/>
                        <a14:foregroundMark x1="83400" y1="73600" x2="83400" y2="73600"/>
                        <a14:foregroundMark x1="78200" y1="92000" x2="78200" y2="92000"/>
                        <a14:foregroundMark x1="78200" y1="92000" x2="78200" y2="92000"/>
                        <a14:foregroundMark x1="75000" y1="79000" x2="75000" y2="79000"/>
                        <a14:foregroundMark x1="75000" y1="79000" x2="75000" y2="79000"/>
                        <a14:foregroundMark x1="77400" y1="79200" x2="77400" y2="79200"/>
                        <a14:foregroundMark x1="77400" y1="79200" x2="77400" y2="79200"/>
                      </a14:backgroundRemoval>
                    </a14:imgEffect>
                  </a14:imgLayer>
                </a14:imgProps>
              </a:ext>
            </a:extLst>
          </a:blip>
          <a:srcRect l="60432" t="57440" r="2041" b="6805"/>
          <a:stretch/>
        </p:blipFill>
        <p:spPr>
          <a:xfrm>
            <a:off x="1675500" y="9576363"/>
            <a:ext cx="1943271" cy="1851495"/>
          </a:xfrm>
          <a:prstGeom prst="rect">
            <a:avLst/>
          </a:prstGeom>
        </p:spPr>
      </p:pic>
      <p:pic>
        <p:nvPicPr>
          <p:cNvPr id="32" name="Imagen 31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F6A086D1-73B4-1B46-8B1B-69ADAC2EED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400" b="92000" l="63000" r="94200">
                        <a14:foregroundMark x1="77400" y1="59600" x2="77400" y2="59600"/>
                        <a14:foregroundMark x1="77400" y1="58400" x2="77400" y2="58400"/>
                        <a14:foregroundMark x1="82600" y1="89600" x2="82600" y2="89600"/>
                        <a14:foregroundMark x1="76600" y1="89400" x2="76600" y2="89400"/>
                        <a14:foregroundMark x1="76600" y1="89400" x2="76600" y2="89400"/>
                        <a14:foregroundMark x1="76600" y1="89400" x2="76600" y2="89400"/>
                        <a14:foregroundMark x1="77800" y1="90200" x2="77800" y2="90200"/>
                        <a14:foregroundMark x1="77800" y1="90400" x2="77800" y2="90400"/>
                        <a14:foregroundMark x1="77800" y1="90400" x2="77800" y2="90400"/>
                        <a14:foregroundMark x1="82800" y1="81400" x2="82800" y2="81400"/>
                        <a14:foregroundMark x1="82800" y1="81400" x2="82800" y2="81400"/>
                        <a14:foregroundMark x1="94200" y1="78600" x2="94200" y2="78600"/>
                        <a14:foregroundMark x1="94200" y1="78600" x2="94200" y2="78600"/>
                        <a14:foregroundMark x1="63000" y1="83400" x2="63000" y2="83400"/>
                        <a14:foregroundMark x1="63000" y1="83400" x2="63000" y2="83400"/>
                        <a14:foregroundMark x1="75800" y1="74600" x2="75800" y2="74600"/>
                        <a14:foregroundMark x1="75800" y1="74600" x2="75800" y2="74600"/>
                        <a14:foregroundMark x1="83400" y1="73600" x2="83400" y2="73600"/>
                        <a14:foregroundMark x1="83400" y1="73600" x2="83400" y2="73600"/>
                        <a14:foregroundMark x1="78200" y1="92000" x2="78200" y2="92000"/>
                        <a14:foregroundMark x1="78200" y1="92000" x2="78200" y2="92000"/>
                        <a14:foregroundMark x1="75000" y1="79000" x2="75000" y2="79000"/>
                        <a14:foregroundMark x1="75000" y1="79000" x2="75000" y2="79000"/>
                        <a14:foregroundMark x1="77400" y1="79200" x2="77400" y2="79200"/>
                        <a14:foregroundMark x1="77400" y1="79200" x2="77400" y2="79200"/>
                      </a14:backgroundRemoval>
                    </a14:imgEffect>
                  </a14:imgLayer>
                </a14:imgProps>
              </a:ext>
            </a:extLst>
          </a:blip>
          <a:srcRect l="60432" t="57440" r="2041" b="6805"/>
          <a:stretch/>
        </p:blipFill>
        <p:spPr>
          <a:xfrm>
            <a:off x="6038764" y="9485821"/>
            <a:ext cx="1943271" cy="1851495"/>
          </a:xfrm>
          <a:prstGeom prst="rect">
            <a:avLst/>
          </a:prstGeom>
        </p:spPr>
      </p:pic>
      <p:pic>
        <p:nvPicPr>
          <p:cNvPr id="21" name="Imagen 20" descr="Imagen que contiene Forma&#10;&#10;Descripción generada automáticamente">
            <a:extLst>
              <a:ext uri="{FF2B5EF4-FFF2-40B4-BE49-F238E27FC236}">
                <a16:creationId xmlns:a16="http://schemas.microsoft.com/office/drawing/2014/main" id="{7740AF73-D966-014F-9744-95C796CCB40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577" b="51179"/>
          <a:stretch/>
        </p:blipFill>
        <p:spPr>
          <a:xfrm>
            <a:off x="915868" y="1451532"/>
            <a:ext cx="2547376" cy="2516346"/>
          </a:xfrm>
          <a:prstGeom prst="rect">
            <a:avLst/>
          </a:prstGeom>
        </p:spPr>
      </p:pic>
      <p:pic>
        <p:nvPicPr>
          <p:cNvPr id="33" name="Imagen 32" descr="Imagen que contiene Forma&#10;&#10;Descripción generada automáticamente">
            <a:extLst>
              <a:ext uri="{FF2B5EF4-FFF2-40B4-BE49-F238E27FC236}">
                <a16:creationId xmlns:a16="http://schemas.microsoft.com/office/drawing/2014/main" id="{FAC975AB-00C9-8D4B-A82F-E262A675A8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577" b="51179"/>
          <a:stretch/>
        </p:blipFill>
        <p:spPr>
          <a:xfrm>
            <a:off x="5274905" y="1489316"/>
            <a:ext cx="2547376" cy="2516346"/>
          </a:xfrm>
          <a:prstGeom prst="rect">
            <a:avLst/>
          </a:prstGeom>
        </p:spPr>
      </p:pic>
      <p:pic>
        <p:nvPicPr>
          <p:cNvPr id="23" name="Imagen 22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EB884746-6D64-FE42-8A98-3F46FF33C5E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3262" t="6328" r="2414" b="49320"/>
          <a:stretch/>
        </p:blipFill>
        <p:spPr>
          <a:xfrm>
            <a:off x="1514794" y="5348550"/>
            <a:ext cx="1948450" cy="2517756"/>
          </a:xfrm>
          <a:prstGeom prst="rect">
            <a:avLst/>
          </a:prstGeom>
        </p:spPr>
      </p:pic>
      <p:pic>
        <p:nvPicPr>
          <p:cNvPr id="36" name="Imagen 35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CCE917E0-CCCC-F94E-A0A6-27F0929C914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3262" t="6328" r="2414" b="49320"/>
          <a:stretch/>
        </p:blipFill>
        <p:spPr>
          <a:xfrm>
            <a:off x="6033585" y="5348550"/>
            <a:ext cx="1948450" cy="251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6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ADDE51A5-8EBA-F540-A7EB-95AC0C30E022}"/>
              </a:ext>
            </a:extLst>
          </p:cNvPr>
          <p:cNvSpPr/>
          <p:nvPr/>
        </p:nvSpPr>
        <p:spPr>
          <a:xfrm>
            <a:off x="2340522" y="7418646"/>
            <a:ext cx="4780332" cy="47803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CBE91F1-4F06-8D40-AAB8-982E69E39320}"/>
              </a:ext>
            </a:extLst>
          </p:cNvPr>
          <p:cNvSpPr/>
          <p:nvPr/>
        </p:nvSpPr>
        <p:spPr>
          <a:xfrm>
            <a:off x="2088775" y="1243177"/>
            <a:ext cx="5423651" cy="5509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72B89AB-6D54-3545-979A-459E4005D75D}"/>
              </a:ext>
            </a:extLst>
          </p:cNvPr>
          <p:cNvGrpSpPr/>
          <p:nvPr/>
        </p:nvGrpSpPr>
        <p:grpSpPr>
          <a:xfrm>
            <a:off x="1957986" y="1160013"/>
            <a:ext cx="5747507" cy="5675376"/>
            <a:chOff x="849446" y="890337"/>
            <a:chExt cx="3391117" cy="3296652"/>
          </a:xfrm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F06E7DA0-9CC5-1644-84B9-58E1C5C39DFC}"/>
                </a:ext>
              </a:extLst>
            </p:cNvPr>
            <p:cNvSpPr/>
            <p:nvPr/>
          </p:nvSpPr>
          <p:spPr>
            <a:xfrm>
              <a:off x="849446" y="890337"/>
              <a:ext cx="3391117" cy="3296652"/>
            </a:xfrm>
            <a:prstGeom prst="roundRect">
              <a:avLst/>
            </a:prstGeom>
            <a:noFill/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2E6FD13-177F-974E-891B-338C73EBEA8E}"/>
                </a:ext>
              </a:extLst>
            </p:cNvPr>
            <p:cNvSpPr txBox="1"/>
            <p:nvPr/>
          </p:nvSpPr>
          <p:spPr>
            <a:xfrm>
              <a:off x="1820835" y="1013253"/>
              <a:ext cx="2382982" cy="697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latin typeface="Zoombieland" pitchFamily="2" charset="0"/>
                </a:rPr>
                <a:t>MIEDO</a:t>
              </a:r>
              <a:endParaRPr lang="es-ES" sz="2400" dirty="0">
                <a:latin typeface="Zoombieland" pitchFamily="2" charset="0"/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FE7FADA-1759-534E-893E-984ED8958775}"/>
              </a:ext>
            </a:extLst>
          </p:cNvPr>
          <p:cNvGrpSpPr/>
          <p:nvPr/>
        </p:nvGrpSpPr>
        <p:grpSpPr>
          <a:xfrm>
            <a:off x="1986688" y="7186944"/>
            <a:ext cx="5747506" cy="5164347"/>
            <a:chOff x="721895" y="890337"/>
            <a:chExt cx="3609473" cy="3296652"/>
          </a:xfrm>
        </p:grpSpPr>
        <p:sp>
          <p:nvSpPr>
            <p:cNvPr id="34" name="Rectángulo redondeado 33">
              <a:extLst>
                <a:ext uri="{FF2B5EF4-FFF2-40B4-BE49-F238E27FC236}">
                  <a16:creationId xmlns:a16="http://schemas.microsoft.com/office/drawing/2014/main" id="{D19D3058-BD7B-B44E-8DC1-7A60B9B87F30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4BFAC377-205E-244F-8875-0D78F71B7AE8}"/>
                </a:ext>
              </a:extLst>
            </p:cNvPr>
            <p:cNvSpPr txBox="1"/>
            <p:nvPr/>
          </p:nvSpPr>
          <p:spPr>
            <a:xfrm>
              <a:off x="1638723" y="1075804"/>
              <a:ext cx="2382982" cy="665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CALMA</a:t>
              </a:r>
              <a:endParaRPr lang="es-ES" dirty="0">
                <a:latin typeface="Zoombieland" pitchFamily="2" charset="0"/>
              </a:endParaRPr>
            </a:p>
          </p:txBody>
        </p:sp>
      </p:grp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D546CDBE-24DC-D041-B1EE-D19DCB9ADF2B}"/>
              </a:ext>
            </a:extLst>
          </p:cNvPr>
          <p:cNvCxnSpPr>
            <a:cxnSpLocks/>
          </p:cNvCxnSpPr>
          <p:nvPr/>
        </p:nvCxnSpPr>
        <p:spPr>
          <a:xfrm>
            <a:off x="2025543" y="8757687"/>
            <a:ext cx="5641090" cy="0"/>
          </a:xfrm>
          <a:prstGeom prst="line">
            <a:avLst/>
          </a:prstGeom>
          <a:ln w="1016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Imagen 47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0DF1ABCF-030F-8540-892D-A6BC3CBFB2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62" t="6328" r="2414" b="49320"/>
          <a:stretch/>
        </p:blipFill>
        <p:spPr>
          <a:xfrm>
            <a:off x="3365044" y="2149751"/>
            <a:ext cx="3039808" cy="392799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7D1DA10-8020-CE45-AE62-54C65EA0DA47}"/>
              </a:ext>
            </a:extLst>
          </p:cNvPr>
          <p:cNvCxnSpPr>
            <a:cxnSpLocks/>
          </p:cNvCxnSpPr>
          <p:nvPr/>
        </p:nvCxnSpPr>
        <p:spPr>
          <a:xfrm>
            <a:off x="1957986" y="2992788"/>
            <a:ext cx="5747507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FA3FDAF-CF34-ED4E-A1D9-782597F34B2B}"/>
              </a:ext>
            </a:extLst>
          </p:cNvPr>
          <p:cNvCxnSpPr>
            <a:cxnSpLocks/>
          </p:cNvCxnSpPr>
          <p:nvPr/>
        </p:nvCxnSpPr>
        <p:spPr>
          <a:xfrm>
            <a:off x="1957986" y="5014099"/>
            <a:ext cx="5747507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n 48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A374DBEA-F99D-6D47-8C3A-7DCB07363B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400" b="92000" l="63000" r="94200">
                        <a14:foregroundMark x1="77400" y1="59600" x2="77400" y2="59600"/>
                        <a14:foregroundMark x1="77400" y1="58400" x2="77400" y2="58400"/>
                        <a14:foregroundMark x1="82600" y1="89600" x2="82600" y2="89600"/>
                        <a14:foregroundMark x1="76600" y1="89400" x2="76600" y2="89400"/>
                        <a14:foregroundMark x1="76600" y1="89400" x2="76600" y2="89400"/>
                        <a14:foregroundMark x1="76600" y1="89400" x2="76600" y2="89400"/>
                        <a14:foregroundMark x1="77800" y1="90200" x2="77800" y2="90200"/>
                        <a14:foregroundMark x1="77800" y1="90400" x2="77800" y2="90400"/>
                        <a14:foregroundMark x1="77800" y1="90400" x2="77800" y2="90400"/>
                        <a14:foregroundMark x1="82800" y1="81400" x2="82800" y2="81400"/>
                        <a14:foregroundMark x1="82800" y1="81400" x2="82800" y2="81400"/>
                        <a14:foregroundMark x1="94200" y1="78600" x2="94200" y2="78600"/>
                        <a14:foregroundMark x1="94200" y1="78600" x2="94200" y2="78600"/>
                        <a14:foregroundMark x1="63000" y1="83400" x2="63000" y2="83400"/>
                        <a14:foregroundMark x1="63000" y1="83400" x2="63000" y2="83400"/>
                        <a14:foregroundMark x1="75800" y1="74600" x2="75800" y2="74600"/>
                        <a14:foregroundMark x1="75800" y1="74600" x2="75800" y2="74600"/>
                        <a14:foregroundMark x1="83400" y1="73600" x2="83400" y2="73600"/>
                        <a14:foregroundMark x1="83400" y1="73600" x2="83400" y2="73600"/>
                        <a14:foregroundMark x1="78200" y1="92000" x2="78200" y2="92000"/>
                        <a14:foregroundMark x1="78200" y1="92000" x2="78200" y2="92000"/>
                        <a14:foregroundMark x1="75000" y1="79000" x2="75000" y2="79000"/>
                        <a14:foregroundMark x1="75000" y1="79000" x2="75000" y2="79000"/>
                        <a14:foregroundMark x1="77400" y1="79200" x2="77400" y2="79200"/>
                        <a14:foregroundMark x1="77400" y1="79200" x2="77400" y2="79200"/>
                      </a14:backgroundRemoval>
                    </a14:imgEffect>
                  </a14:imgLayer>
                </a14:imgProps>
              </a:ext>
            </a:extLst>
          </a:blip>
          <a:srcRect l="60432" t="57440" r="2041" b="6805"/>
          <a:stretch/>
        </p:blipFill>
        <p:spPr>
          <a:xfrm>
            <a:off x="3405358" y="8668164"/>
            <a:ext cx="2740383" cy="2610961"/>
          </a:xfrm>
          <a:prstGeom prst="rect">
            <a:avLst/>
          </a:prstGeom>
        </p:spPr>
      </p:pic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C2E27E90-F6B4-E545-9554-590EA65A0832}"/>
              </a:ext>
            </a:extLst>
          </p:cNvPr>
          <p:cNvCxnSpPr>
            <a:cxnSpLocks/>
          </p:cNvCxnSpPr>
          <p:nvPr/>
        </p:nvCxnSpPr>
        <p:spPr>
          <a:xfrm>
            <a:off x="2042517" y="10561139"/>
            <a:ext cx="5718805" cy="0"/>
          </a:xfrm>
          <a:prstGeom prst="line">
            <a:avLst/>
          </a:prstGeom>
          <a:ln w="1016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ADDE51A5-8EBA-F540-A7EB-95AC0C30E022}"/>
              </a:ext>
            </a:extLst>
          </p:cNvPr>
          <p:cNvSpPr/>
          <p:nvPr/>
        </p:nvSpPr>
        <p:spPr>
          <a:xfrm>
            <a:off x="2410434" y="7460974"/>
            <a:ext cx="4780332" cy="478033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C0A4E857-3067-9343-8F86-04B422561E78}"/>
              </a:ext>
            </a:extLst>
          </p:cNvPr>
          <p:cNvGrpSpPr/>
          <p:nvPr/>
        </p:nvGrpSpPr>
        <p:grpSpPr>
          <a:xfrm>
            <a:off x="1895707" y="1160013"/>
            <a:ext cx="5809786" cy="5675376"/>
            <a:chOff x="1416204" y="790152"/>
            <a:chExt cx="7281748" cy="7003019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1CBE91F1-4F06-8D40-AAB8-982E69E39320}"/>
                </a:ext>
              </a:extLst>
            </p:cNvPr>
            <p:cNvSpPr/>
            <p:nvPr/>
          </p:nvSpPr>
          <p:spPr>
            <a:xfrm>
              <a:off x="1658187" y="892771"/>
              <a:ext cx="6797782" cy="679778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672B89AB-6D54-3545-979A-459E4005D75D}"/>
                </a:ext>
              </a:extLst>
            </p:cNvPr>
            <p:cNvGrpSpPr/>
            <p:nvPr/>
          </p:nvGrpSpPr>
          <p:grpSpPr>
            <a:xfrm>
              <a:off x="1494262" y="790152"/>
              <a:ext cx="7203690" cy="7003019"/>
              <a:chOff x="849446" y="890337"/>
              <a:chExt cx="3391117" cy="3296652"/>
            </a:xfrm>
          </p:grpSpPr>
          <p:sp>
            <p:nvSpPr>
              <p:cNvPr id="8" name="Rectángulo redondeado 7">
                <a:extLst>
                  <a:ext uri="{FF2B5EF4-FFF2-40B4-BE49-F238E27FC236}">
                    <a16:creationId xmlns:a16="http://schemas.microsoft.com/office/drawing/2014/main" id="{F06E7DA0-9CC5-1644-84B9-58E1C5C39DFC}"/>
                  </a:ext>
                </a:extLst>
              </p:cNvPr>
              <p:cNvSpPr/>
              <p:nvPr/>
            </p:nvSpPr>
            <p:spPr>
              <a:xfrm>
                <a:off x="849446" y="890337"/>
                <a:ext cx="3391117" cy="3296652"/>
              </a:xfrm>
              <a:prstGeom prst="roundRect">
                <a:avLst/>
              </a:prstGeom>
              <a:noFill/>
              <a:ln w="1016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D2E6FD13-177F-974E-891B-338C73EBEA8E}"/>
                  </a:ext>
                </a:extLst>
              </p:cNvPr>
              <p:cNvSpPr txBox="1"/>
              <p:nvPr/>
            </p:nvSpPr>
            <p:spPr>
              <a:xfrm>
                <a:off x="1483299" y="1117385"/>
                <a:ext cx="2382982" cy="697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7200" dirty="0">
                    <a:latin typeface="Zoombieland" pitchFamily="2" charset="0"/>
                  </a:rPr>
                  <a:t>ALEGRIA</a:t>
                </a:r>
                <a:endParaRPr lang="es-ES" sz="2400" dirty="0">
                  <a:latin typeface="Zoombieland" pitchFamily="2" charset="0"/>
                </a:endParaRPr>
              </a:p>
            </p:txBody>
          </p:sp>
        </p:grpSp>
        <p:pic>
          <p:nvPicPr>
            <p:cNvPr id="11" name="Imagen 10" descr="Imagen que contiene Forma&#10;&#10;Descripción generada automáticamente">
              <a:extLst>
                <a:ext uri="{FF2B5EF4-FFF2-40B4-BE49-F238E27FC236}">
                  <a16:creationId xmlns:a16="http://schemas.microsoft.com/office/drawing/2014/main" id="{E381C712-EA36-C84A-A77E-95FB90297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4513" r="44761" b="10003"/>
            <a:stretch/>
          </p:blipFill>
          <p:spPr>
            <a:xfrm>
              <a:off x="1416204" y="3257873"/>
              <a:ext cx="6079596" cy="3905389"/>
            </a:xfrm>
            <a:prstGeom prst="rect">
              <a:avLst/>
            </a:prstGeom>
          </p:spPr>
        </p:pic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27D1DA10-8020-CE45-AE62-54C65EA0DA47}"/>
                </a:ext>
              </a:extLst>
            </p:cNvPr>
            <p:cNvCxnSpPr>
              <a:cxnSpLocks/>
            </p:cNvCxnSpPr>
            <p:nvPr/>
          </p:nvCxnSpPr>
          <p:spPr>
            <a:xfrm>
              <a:off x="1494262" y="3051669"/>
              <a:ext cx="7203690" cy="0"/>
            </a:xfrm>
            <a:prstGeom prst="line">
              <a:avLst/>
            </a:prstGeom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8FA3FDAF-CF34-ED4E-A1D9-782597F34B2B}"/>
                </a:ext>
              </a:extLst>
            </p:cNvPr>
            <p:cNvCxnSpPr>
              <a:cxnSpLocks/>
            </p:cNvCxnSpPr>
            <p:nvPr/>
          </p:nvCxnSpPr>
          <p:spPr>
            <a:xfrm>
              <a:off x="1494262" y="5545826"/>
              <a:ext cx="7203690" cy="0"/>
            </a:xfrm>
            <a:prstGeom prst="line">
              <a:avLst/>
            </a:prstGeom>
            <a:ln w="1016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FE7FADA-1759-534E-893E-984ED8958775}"/>
              </a:ext>
            </a:extLst>
          </p:cNvPr>
          <p:cNvGrpSpPr/>
          <p:nvPr/>
        </p:nvGrpSpPr>
        <p:grpSpPr>
          <a:xfrm>
            <a:off x="1986688" y="7186944"/>
            <a:ext cx="5747506" cy="5164347"/>
            <a:chOff x="721895" y="890337"/>
            <a:chExt cx="3609473" cy="3296652"/>
          </a:xfrm>
        </p:grpSpPr>
        <p:sp>
          <p:nvSpPr>
            <p:cNvPr id="34" name="Rectángulo redondeado 33">
              <a:extLst>
                <a:ext uri="{FF2B5EF4-FFF2-40B4-BE49-F238E27FC236}">
                  <a16:creationId xmlns:a16="http://schemas.microsoft.com/office/drawing/2014/main" id="{D19D3058-BD7B-B44E-8DC1-7A60B9B87F30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4BFAC377-205E-244F-8875-0D78F71B7AE8}"/>
                </a:ext>
              </a:extLst>
            </p:cNvPr>
            <p:cNvSpPr txBox="1"/>
            <p:nvPr/>
          </p:nvSpPr>
          <p:spPr>
            <a:xfrm>
              <a:off x="1374835" y="1063355"/>
              <a:ext cx="2382982" cy="665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TRISTEZA</a:t>
              </a:r>
              <a:endParaRPr lang="es-ES" dirty="0">
                <a:latin typeface="Zoombieland" pitchFamily="2" charset="0"/>
              </a:endParaRPr>
            </a:p>
          </p:txBody>
        </p:sp>
      </p:grpSp>
      <p:pic>
        <p:nvPicPr>
          <p:cNvPr id="37" name="Imagen 36" descr="Imagen que contiene juguete, alimentos, cuarto&#10;&#10;Descripción generada automáticamente">
            <a:extLst>
              <a:ext uri="{FF2B5EF4-FFF2-40B4-BE49-F238E27FC236}">
                <a16:creationId xmlns:a16="http://schemas.microsoft.com/office/drawing/2014/main" id="{5D897436-3C76-3448-8E2F-8927D38A5D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7" r="63636" b="51527"/>
          <a:stretch/>
        </p:blipFill>
        <p:spPr>
          <a:xfrm>
            <a:off x="3103464" y="8008916"/>
            <a:ext cx="3039808" cy="4073926"/>
          </a:xfrm>
          <a:prstGeom prst="rect">
            <a:avLst/>
          </a:prstGeom>
        </p:spPr>
      </p:pic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D546CDBE-24DC-D041-B1EE-D19DCB9ADF2B}"/>
              </a:ext>
            </a:extLst>
          </p:cNvPr>
          <p:cNvCxnSpPr>
            <a:cxnSpLocks/>
          </p:cNvCxnSpPr>
          <p:nvPr/>
        </p:nvCxnSpPr>
        <p:spPr>
          <a:xfrm>
            <a:off x="2064403" y="8603638"/>
            <a:ext cx="5641090" cy="0"/>
          </a:xfrm>
          <a:prstGeom prst="line">
            <a:avLst/>
          </a:pr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C2E27E90-F6B4-E545-9554-590EA65A0832}"/>
              </a:ext>
            </a:extLst>
          </p:cNvPr>
          <p:cNvCxnSpPr>
            <a:cxnSpLocks/>
          </p:cNvCxnSpPr>
          <p:nvPr/>
        </p:nvCxnSpPr>
        <p:spPr>
          <a:xfrm>
            <a:off x="1986688" y="9914368"/>
            <a:ext cx="5718805" cy="0"/>
          </a:xfrm>
          <a:prstGeom prst="line">
            <a:avLst/>
          </a:pr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C7393A2-FA58-7745-BCD4-08EE52125229}"/>
              </a:ext>
            </a:extLst>
          </p:cNvPr>
          <p:cNvCxnSpPr>
            <a:cxnSpLocks/>
          </p:cNvCxnSpPr>
          <p:nvPr/>
        </p:nvCxnSpPr>
        <p:spPr>
          <a:xfrm>
            <a:off x="2025543" y="11053189"/>
            <a:ext cx="5679950" cy="0"/>
          </a:xfrm>
          <a:prstGeom prst="line">
            <a:avLst/>
          </a:prstGeom>
          <a:ln w="1016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50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ADDE51A5-8EBA-F540-A7EB-95AC0C30E022}"/>
              </a:ext>
            </a:extLst>
          </p:cNvPr>
          <p:cNvSpPr/>
          <p:nvPr/>
        </p:nvSpPr>
        <p:spPr>
          <a:xfrm>
            <a:off x="2410434" y="7460974"/>
            <a:ext cx="4780332" cy="47803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C0A4E857-3067-9343-8F86-04B422561E78}"/>
              </a:ext>
            </a:extLst>
          </p:cNvPr>
          <p:cNvGrpSpPr/>
          <p:nvPr/>
        </p:nvGrpSpPr>
        <p:grpSpPr>
          <a:xfrm>
            <a:off x="1926846" y="1127244"/>
            <a:ext cx="5747507" cy="5675376"/>
            <a:chOff x="1494262" y="790152"/>
            <a:chExt cx="7203690" cy="7003019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1CBE91F1-4F06-8D40-AAB8-982E69E39320}"/>
                </a:ext>
              </a:extLst>
            </p:cNvPr>
            <p:cNvSpPr/>
            <p:nvPr/>
          </p:nvSpPr>
          <p:spPr>
            <a:xfrm>
              <a:off x="1656993" y="892771"/>
              <a:ext cx="6797782" cy="6797782"/>
            </a:xfrm>
            <a:prstGeom prst="ellipse">
              <a:avLst/>
            </a:prstGeom>
            <a:solidFill>
              <a:srgbClr val="F8C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672B89AB-6D54-3545-979A-459E4005D75D}"/>
                </a:ext>
              </a:extLst>
            </p:cNvPr>
            <p:cNvGrpSpPr/>
            <p:nvPr/>
          </p:nvGrpSpPr>
          <p:grpSpPr>
            <a:xfrm>
              <a:off x="1494262" y="790152"/>
              <a:ext cx="7203690" cy="7003019"/>
              <a:chOff x="849446" y="890337"/>
              <a:chExt cx="3391117" cy="3296652"/>
            </a:xfrm>
          </p:grpSpPr>
          <p:sp>
            <p:nvSpPr>
              <p:cNvPr id="8" name="Rectángulo redondeado 7">
                <a:extLst>
                  <a:ext uri="{FF2B5EF4-FFF2-40B4-BE49-F238E27FC236}">
                    <a16:creationId xmlns:a16="http://schemas.microsoft.com/office/drawing/2014/main" id="{F06E7DA0-9CC5-1644-84B9-58E1C5C39DFC}"/>
                  </a:ext>
                </a:extLst>
              </p:cNvPr>
              <p:cNvSpPr/>
              <p:nvPr/>
            </p:nvSpPr>
            <p:spPr>
              <a:xfrm>
                <a:off x="849446" y="890337"/>
                <a:ext cx="3391117" cy="3296652"/>
              </a:xfrm>
              <a:prstGeom prst="roundRect">
                <a:avLst/>
              </a:prstGeom>
              <a:noFill/>
              <a:ln w="101600">
                <a:solidFill>
                  <a:srgbClr val="C9A5B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D2E6FD13-177F-974E-891B-338C73EBEA8E}"/>
                  </a:ext>
                </a:extLst>
              </p:cNvPr>
              <p:cNvSpPr txBox="1"/>
              <p:nvPr/>
            </p:nvSpPr>
            <p:spPr>
              <a:xfrm>
                <a:off x="1600674" y="1120365"/>
                <a:ext cx="2382982" cy="697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7200" dirty="0">
                    <a:latin typeface="Zoombieland" pitchFamily="2" charset="0"/>
                  </a:rPr>
                  <a:t>ENFADO</a:t>
                </a:r>
                <a:endParaRPr lang="es-ES" sz="2400" dirty="0">
                  <a:latin typeface="Zoombieland" pitchFamily="2" charset="0"/>
                </a:endParaRPr>
              </a:p>
            </p:txBody>
          </p:sp>
        </p:grp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FE7FADA-1759-534E-893E-984ED8958775}"/>
              </a:ext>
            </a:extLst>
          </p:cNvPr>
          <p:cNvGrpSpPr/>
          <p:nvPr/>
        </p:nvGrpSpPr>
        <p:grpSpPr>
          <a:xfrm>
            <a:off x="1986688" y="7186944"/>
            <a:ext cx="5747506" cy="5164347"/>
            <a:chOff x="721895" y="890337"/>
            <a:chExt cx="3609473" cy="3296652"/>
          </a:xfrm>
        </p:grpSpPr>
        <p:sp>
          <p:nvSpPr>
            <p:cNvPr id="34" name="Rectángulo redondeado 33">
              <a:extLst>
                <a:ext uri="{FF2B5EF4-FFF2-40B4-BE49-F238E27FC236}">
                  <a16:creationId xmlns:a16="http://schemas.microsoft.com/office/drawing/2014/main" id="{D19D3058-BD7B-B44E-8DC1-7A60B9B87F30}"/>
                </a:ext>
              </a:extLst>
            </p:cNvPr>
            <p:cNvSpPr/>
            <p:nvPr/>
          </p:nvSpPr>
          <p:spPr>
            <a:xfrm>
              <a:off x="721895" y="890337"/>
              <a:ext cx="3609473" cy="3296652"/>
            </a:xfrm>
            <a:prstGeom prst="roundRect">
              <a:avLst/>
            </a:prstGeom>
            <a:noFill/>
            <a:ln w="1016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4BFAC377-205E-244F-8875-0D78F71B7AE8}"/>
                </a:ext>
              </a:extLst>
            </p:cNvPr>
            <p:cNvSpPr txBox="1"/>
            <p:nvPr/>
          </p:nvSpPr>
          <p:spPr>
            <a:xfrm>
              <a:off x="1768736" y="1036249"/>
              <a:ext cx="2382982" cy="766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7200" dirty="0">
                  <a:latin typeface="Zoombieland" pitchFamily="2" charset="0"/>
                </a:rPr>
                <a:t>ASCO</a:t>
              </a:r>
              <a:endParaRPr lang="es-ES" dirty="0">
                <a:latin typeface="Zoombieland" pitchFamily="2" charset="0"/>
              </a:endParaRPr>
            </a:p>
          </p:txBody>
        </p:sp>
      </p:grp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D546CDBE-24DC-D041-B1EE-D19DCB9ADF2B}"/>
              </a:ext>
            </a:extLst>
          </p:cNvPr>
          <p:cNvCxnSpPr>
            <a:cxnSpLocks/>
          </p:cNvCxnSpPr>
          <p:nvPr/>
        </p:nvCxnSpPr>
        <p:spPr>
          <a:xfrm>
            <a:off x="2064403" y="8603638"/>
            <a:ext cx="5641090" cy="0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n 18" descr="Imagen que contiene Forma&#10;&#10;Descripción generada automáticamente">
            <a:extLst>
              <a:ext uri="{FF2B5EF4-FFF2-40B4-BE49-F238E27FC236}">
                <a16:creationId xmlns:a16="http://schemas.microsoft.com/office/drawing/2014/main" id="{4201CA52-3CEE-EF49-B152-6E0BD1FE2F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4079" r="6298" b="48639"/>
          <a:stretch/>
        </p:blipFill>
        <p:spPr>
          <a:xfrm>
            <a:off x="3409906" y="2662070"/>
            <a:ext cx="3221326" cy="3485185"/>
          </a:xfrm>
          <a:prstGeom prst="rect">
            <a:avLst/>
          </a:prstGeom>
        </p:spPr>
      </p:pic>
      <p:pic>
        <p:nvPicPr>
          <p:cNvPr id="24" name="Imagen 23" descr="Imagen que contiene Forma&#10;&#10;Descripción generada automáticamente">
            <a:extLst>
              <a:ext uri="{FF2B5EF4-FFF2-40B4-BE49-F238E27FC236}">
                <a16:creationId xmlns:a16="http://schemas.microsoft.com/office/drawing/2014/main" id="{33E68FC3-AB1C-824F-AA84-1EE7330811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577" b="51179"/>
          <a:stretch/>
        </p:blipFill>
        <p:spPr>
          <a:xfrm>
            <a:off x="2503276" y="8051442"/>
            <a:ext cx="3477712" cy="3435349"/>
          </a:xfrm>
          <a:prstGeom prst="rect">
            <a:avLst/>
          </a:prstGeom>
        </p:spPr>
      </p:pic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114CCEC-AD32-4042-BDBF-92AEF4A63DAB}"/>
              </a:ext>
            </a:extLst>
          </p:cNvPr>
          <p:cNvCxnSpPr>
            <a:cxnSpLocks/>
          </p:cNvCxnSpPr>
          <p:nvPr/>
        </p:nvCxnSpPr>
        <p:spPr>
          <a:xfrm>
            <a:off x="1926846" y="4981330"/>
            <a:ext cx="5747507" cy="0"/>
          </a:xfrm>
          <a:prstGeom prst="line">
            <a:avLst/>
          </a:prstGeom>
          <a:ln w="101600">
            <a:solidFill>
              <a:srgbClr val="C9A5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5FF613-A7CD-EC41-B3B4-C67D2BEE0ABC}"/>
              </a:ext>
            </a:extLst>
          </p:cNvPr>
          <p:cNvCxnSpPr>
            <a:cxnSpLocks/>
          </p:cNvCxnSpPr>
          <p:nvPr/>
        </p:nvCxnSpPr>
        <p:spPr>
          <a:xfrm>
            <a:off x="1972336" y="2925788"/>
            <a:ext cx="5747507" cy="0"/>
          </a:xfrm>
          <a:prstGeom prst="line">
            <a:avLst/>
          </a:prstGeom>
          <a:ln w="101600">
            <a:solidFill>
              <a:srgbClr val="C9A5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C2E27E90-F6B4-E545-9554-590EA65A0832}"/>
              </a:ext>
            </a:extLst>
          </p:cNvPr>
          <p:cNvCxnSpPr>
            <a:cxnSpLocks/>
          </p:cNvCxnSpPr>
          <p:nvPr/>
        </p:nvCxnSpPr>
        <p:spPr>
          <a:xfrm>
            <a:off x="1986688" y="9914368"/>
            <a:ext cx="5718805" cy="0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C7393A2-FA58-7745-BCD4-08EE52125229}"/>
              </a:ext>
            </a:extLst>
          </p:cNvPr>
          <p:cNvCxnSpPr>
            <a:cxnSpLocks/>
          </p:cNvCxnSpPr>
          <p:nvPr/>
        </p:nvCxnSpPr>
        <p:spPr>
          <a:xfrm>
            <a:off x="2025543" y="11053189"/>
            <a:ext cx="5679950" cy="0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8983871-04A2-8B4B-B410-80D28D4D8E81}"/>
              </a:ext>
            </a:extLst>
          </p:cNvPr>
          <p:cNvSpPr/>
          <p:nvPr/>
        </p:nvSpPr>
        <p:spPr>
          <a:xfrm>
            <a:off x="1214243" y="2284761"/>
            <a:ext cx="6782420" cy="6782420"/>
          </a:xfrm>
          <a:prstGeom prst="rect">
            <a:avLst/>
          </a:prstGeom>
          <a:noFill/>
          <a:ln w="1016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8EB0CE2-7894-3B4B-B24A-203E6657636A}"/>
              </a:ext>
            </a:extLst>
          </p:cNvPr>
          <p:cNvSpPr/>
          <p:nvPr/>
        </p:nvSpPr>
        <p:spPr>
          <a:xfrm>
            <a:off x="1427355" y="2497873"/>
            <a:ext cx="6356196" cy="63561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camiseta&#10;&#10;Descripción generada automáticamente">
            <a:extLst>
              <a:ext uri="{FF2B5EF4-FFF2-40B4-BE49-F238E27FC236}">
                <a16:creationId xmlns:a16="http://schemas.microsoft.com/office/drawing/2014/main" id="{6690F9F8-15FD-6A42-9374-79CE83B01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31" y="2284761"/>
            <a:ext cx="6782420" cy="6782420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6779363-81C2-714C-B722-1FE32CB42415}"/>
              </a:ext>
            </a:extLst>
          </p:cNvPr>
          <p:cNvCxnSpPr/>
          <p:nvPr/>
        </p:nvCxnSpPr>
        <p:spPr>
          <a:xfrm>
            <a:off x="2141035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C7D5DA9-1FDC-DD4D-B13C-8A676FBD0182}"/>
              </a:ext>
            </a:extLst>
          </p:cNvPr>
          <p:cNvCxnSpPr/>
          <p:nvPr/>
        </p:nvCxnSpPr>
        <p:spPr>
          <a:xfrm>
            <a:off x="2940204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E2F802F-3A8E-F647-8137-7D8B74321D12}"/>
              </a:ext>
            </a:extLst>
          </p:cNvPr>
          <p:cNvCxnSpPr/>
          <p:nvPr/>
        </p:nvCxnSpPr>
        <p:spPr>
          <a:xfrm>
            <a:off x="3787698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389816F-08CA-0341-8EFB-EF5E16B31703}"/>
              </a:ext>
            </a:extLst>
          </p:cNvPr>
          <p:cNvCxnSpPr/>
          <p:nvPr/>
        </p:nvCxnSpPr>
        <p:spPr>
          <a:xfrm>
            <a:off x="4800600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9F93504-9A76-4949-BBF8-25EBE7CD3067}"/>
              </a:ext>
            </a:extLst>
          </p:cNvPr>
          <p:cNvCxnSpPr/>
          <p:nvPr/>
        </p:nvCxnSpPr>
        <p:spPr>
          <a:xfrm>
            <a:off x="5861825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704A7C1-A7FA-C841-9DC2-953D683311EE}"/>
              </a:ext>
            </a:extLst>
          </p:cNvPr>
          <p:cNvCxnSpPr/>
          <p:nvPr/>
        </p:nvCxnSpPr>
        <p:spPr>
          <a:xfrm>
            <a:off x="6932342" y="2284761"/>
            <a:ext cx="0" cy="678242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99C276D-0A52-2044-ACFB-76E7D6871D5E}"/>
              </a:ext>
            </a:extLst>
          </p:cNvPr>
          <p:cNvSpPr txBox="1"/>
          <p:nvPr/>
        </p:nvSpPr>
        <p:spPr>
          <a:xfrm>
            <a:off x="1376556" y="8314294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B94B35-E6DB-7148-9F4B-58DB02BB3268}"/>
              </a:ext>
            </a:extLst>
          </p:cNvPr>
          <p:cNvSpPr txBox="1"/>
          <p:nvPr/>
        </p:nvSpPr>
        <p:spPr>
          <a:xfrm>
            <a:off x="2354459" y="8314294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3F30F6B-1D86-BA44-A4A1-49C50BCDDD8C}"/>
              </a:ext>
            </a:extLst>
          </p:cNvPr>
          <p:cNvSpPr txBox="1"/>
          <p:nvPr/>
        </p:nvSpPr>
        <p:spPr>
          <a:xfrm>
            <a:off x="3180574" y="8367572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E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4BC6F9-58F5-5C47-AE94-87865DFC8184}"/>
              </a:ext>
            </a:extLst>
          </p:cNvPr>
          <p:cNvSpPr txBox="1"/>
          <p:nvPr/>
        </p:nvSpPr>
        <p:spPr>
          <a:xfrm>
            <a:off x="4172720" y="8367571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G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61A2C39-AA05-F744-8DB0-31056A23A15A}"/>
              </a:ext>
            </a:extLst>
          </p:cNvPr>
          <p:cNvSpPr txBox="1"/>
          <p:nvPr/>
        </p:nvSpPr>
        <p:spPr>
          <a:xfrm>
            <a:off x="5144425" y="8367570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R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A19A760-1379-CF4E-B3E1-69A02F301F19}"/>
              </a:ext>
            </a:extLst>
          </p:cNvPr>
          <p:cNvSpPr txBox="1"/>
          <p:nvPr/>
        </p:nvSpPr>
        <p:spPr>
          <a:xfrm>
            <a:off x="6138133" y="8367569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I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2AB7B72-8753-8F45-A2BC-AF7238D540FB}"/>
              </a:ext>
            </a:extLst>
          </p:cNvPr>
          <p:cNvSpPr txBox="1"/>
          <p:nvPr/>
        </p:nvSpPr>
        <p:spPr>
          <a:xfrm>
            <a:off x="7241630" y="8367568"/>
            <a:ext cx="88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Zoombieland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33789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25</Words>
  <Application>Microsoft Macintosh PowerPoint</Application>
  <PresentationFormat>Papel A3 (297 x 420 mm)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Zoombieland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Nerea Riveiro González</dc:creator>
  <cp:lastModifiedBy>Nerea Riveiro González</cp:lastModifiedBy>
  <cp:revision>3</cp:revision>
  <dcterms:created xsi:type="dcterms:W3CDTF">2020-10-17T09:29:56Z</dcterms:created>
  <dcterms:modified xsi:type="dcterms:W3CDTF">2020-10-17T09:58:36Z</dcterms:modified>
</cp:coreProperties>
</file>