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397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849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60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73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15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479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910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233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502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626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819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4AF8-98A1-4F05-A6DB-1159287A7DB3}" type="datetimeFigureOut">
              <a:rPr lang="en-IE" smtClean="0"/>
              <a:t>14/10/2020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4280-2A15-4B9E-8483-97E12E702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678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19672" y="260648"/>
            <a:ext cx="5472608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6012160" y="3356992"/>
            <a:ext cx="2448272" cy="2232248"/>
          </a:xfrm>
          <a:prstGeom prst="actionButtonForwardNext">
            <a:avLst/>
          </a:prstGeom>
          <a:noFill/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Dado Personajes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73765" y="2139702"/>
            <a:ext cx="5838395" cy="43787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260648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A GALEGA" pitchFamily="50" charset="0"/>
              </a:rPr>
              <a:t>DESCRIBE AL PERSONAJE</a:t>
            </a:r>
            <a:endParaRPr lang="en-IE" sz="4400" dirty="0">
              <a:latin typeface="A GALEG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54181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0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Gara Álvarez Rodríguez</dc:creator>
  <cp:lastModifiedBy>Gara Álvarez Rodríguez</cp:lastModifiedBy>
  <cp:revision>2</cp:revision>
  <dcterms:created xsi:type="dcterms:W3CDTF">2020-10-14T18:40:14Z</dcterms:created>
  <dcterms:modified xsi:type="dcterms:W3CDTF">2020-10-14T18:55:57Z</dcterms:modified>
</cp:coreProperties>
</file>