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23298-16E4-BF4A-83E8-1CF991C92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7AB016-7E3C-8340-9067-13035280F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E65B3B-43DC-F84C-A687-4558AFB2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62C544-31DF-574E-8D98-40874F29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92B50-4A57-E448-B4BA-9CF83001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99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BBEDD-C900-0D47-BC09-F21470F2A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114D62-9A11-8C41-918D-BA7FE5092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99B213-C29E-BF42-8A9B-BEDE327B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7AB0D-29AD-1C42-AC12-4A6B584E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8F6C5E-C727-6642-8570-639575DD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59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334CD2-32F7-244A-A6AB-79B6FDC3F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E8CC33-FEFF-ED46-87DD-71D8FE0A0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485489-AAC7-B54A-8821-BE2C2FA0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58593A-88AE-E845-9562-F3D065AE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6D37EE-D992-7345-A182-9F02A8A3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86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78F3D-11A6-8B4D-B770-469C6084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C85E17-1AE7-5A40-942E-013CC201E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5193A-FB76-A547-A4E4-9D038BE4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893961-8724-D646-B2BD-E44571BA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E9C51B-5DD9-C546-8970-24F1C2E5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701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BD453-9C38-4947-8CF0-BFF177D80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A88B32-25C9-CC48-82BE-AAB9AA1E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96DE7A-62F6-A049-B798-B647D1E2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41EBCF-B68A-F848-8085-94EFA907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8E6EC6-C497-E84F-A51C-7D8BBA02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86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B840F-F4C1-BA4D-BF73-648D3FA4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FB57D4-D006-5D4A-AA9C-CFFF3FC95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870724-9E12-3049-845F-2CE54AB23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65DCC0-055D-994A-8F3D-DAC26A43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246715-4700-BC44-AA46-4612896D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ADA94D-DCB5-6642-ABA4-C0CEA3F0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82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CF7DD-B3F8-684D-8741-E59C3902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592F3B-DA14-9B49-961A-44D4CD89F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8E927C-B1F8-0147-BE9A-4E51E659E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9299C97-E2EB-144E-AE79-FF3D270F9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859314-96EF-E24B-A393-94BD8DB2F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610D21-5DEA-164A-A4C7-3AB6FFAC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01BDF8-3ADF-CD45-B731-66F0071A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CC1A11-624A-C34B-BA64-A1477A62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57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57B37-A950-7148-A04E-845C46A94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70CA04E-A8EA-C342-848D-3DB16481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B99824-1A87-8242-AC4C-6DB30C461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23DDB3-0E4E-9142-B82F-8A9694F1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91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E6821D-11B4-AD4D-9101-F06169E50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2493F5-609F-FE46-BE6A-B2BD6FCB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108731-63FE-A24D-BD80-E993208C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83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DC6F2-A2F3-9041-9246-069FC90D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1BA509-2969-A44D-B6BA-8CE3439E7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7767D7-0783-BF4D-A58C-698509989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936B70-13FE-DD43-9FBD-3CA1E59C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F7FFFB-6276-A441-A625-54B0C6B1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01AA04-22CC-2C4B-A2ED-0218E270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71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E225F-6952-C14C-B170-62F30440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B1834-2C44-2448-9112-D9B05CFAB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385A3B-F40E-1B48-AFA7-6143E004A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0F7170-B924-D145-96F1-CDC2EC4A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166BAE-120A-6D45-9D35-850A34520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5935DF-3EB9-A54F-93D4-4AA8E2DC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43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D67DFD-1658-4F4D-885C-9FF4A8DA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30442C-1F7E-7149-9736-67DE66243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E01F4-71BC-6B45-806E-DD05D4429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3870-1DE8-894D-852A-A1F06F4487CA}" type="datetimeFigureOut">
              <a:rPr lang="es-ES" smtClean="0"/>
              <a:t>23/10/20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58487F-AB71-8E4A-9C2F-0DC20930A9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D9F347-8775-8B4F-A816-BFA8662B3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6742-D69F-E04C-9139-2D23EA51B0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23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p4"/><Relationship Id="rId7" Type="http://schemas.openxmlformats.org/officeDocument/2006/relationships/image" Target="../media/image2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video" Target="../media/media2.mp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dado SevillaELE.mp4" descr="dado SevillaELE.mp4">
            <a:hlinkClick r:id="" action="ppaction://media"/>
            <a:extLst>
              <a:ext uri="{FF2B5EF4-FFF2-40B4-BE49-F238E27FC236}">
                <a16:creationId xmlns:a16="http://schemas.microsoft.com/office/drawing/2014/main" id="{22E0161A-B2A1-F243-B617-012477202DD8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6"/>
          <a:srcRect/>
          <a:stretch/>
        </p:blipFill>
        <p:spPr>
          <a:xfrm>
            <a:off x="6262686" y="1090610"/>
            <a:ext cx="4352927" cy="4352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dado halloween.mp4" descr="dado halloween.mp4">
            <a:hlinkClick r:id="" action="ppaction://media"/>
            <a:extLst>
              <a:ext uri="{FF2B5EF4-FFF2-40B4-BE49-F238E27FC236}">
                <a16:creationId xmlns:a16="http://schemas.microsoft.com/office/drawing/2014/main" id="{C12692F2-13F7-9949-B184-C87106F3E257}"/>
              </a:ext>
            </a:extLst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385697" y="1104897"/>
            <a:ext cx="4338640" cy="4338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2163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6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repeatCount="indefinite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7" repeatCount="indefinite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Panorámica</PresentationFormat>
  <Paragraphs>0</Paragraphs>
  <Slides>1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Ramos Suárez</dc:creator>
  <cp:lastModifiedBy>Cristina Ramos Suárez</cp:lastModifiedBy>
  <cp:revision>2</cp:revision>
  <dcterms:created xsi:type="dcterms:W3CDTF">2020-10-23T09:53:04Z</dcterms:created>
  <dcterms:modified xsi:type="dcterms:W3CDTF">2020-10-23T10:09:04Z</dcterms:modified>
</cp:coreProperties>
</file>