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  <a:srgbClr val="F5A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0" d="100"/>
          <a:sy n="80" d="100"/>
        </p:scale>
        <p:origin x="-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476F3-B0D9-47A6-8A7B-F769C7682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6D865D-4177-412F-BCB2-46C0218C4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B5682-5C1D-493E-A19C-B880C5201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A8738-93A8-4FA8-95E8-0DB287C0B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206DE4-DF0A-43EE-A318-F50F3E8C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71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9DD4F1-9763-4473-8641-0CEEB3DB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9C457B-2CF8-44B2-B804-C26389006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C58495-1AD5-4944-926B-E0C6B5E1C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CB35D1-0448-4273-A39A-CD990504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62FEE8-7329-40CC-A843-7DF10A64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549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A938EF-384D-4929-8929-B99B1694BC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9F34219-0CD3-424B-ACC0-4556D1679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BB3D43-1061-4C56-AD8D-5776C951B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64D88F-5583-4F88-A01B-9B83924CE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CA617B-9A4F-4532-B61B-DCE71776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419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90D879-1540-4E3B-B63B-C6B6F38D2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DF2748-A3A1-49AC-B75C-AB600F230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C4217-1FEA-4641-9E12-95F4F433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A2C8AB-30BF-47ED-9A06-0CB2798A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871DF1-FB42-4107-862D-F59F57BB2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386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0BBD9-C41E-4BDD-8FBB-9FAB596B7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7574FF-AF7A-4BC1-9A5F-0FBA90232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847266-43E7-4C76-8D83-4A2201095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794A51-4E77-416F-94D6-C6706639F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EBE2C0-4736-406B-AC0A-0FEAF2F7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71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998D5-E63C-481D-836C-D5BA40FB9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609931-A9ED-4750-B607-EEFCD25C0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B4F74A-7B5C-499F-89D7-64C4F9E1E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2994BE-391D-4D4D-A80B-6473C250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662EE8-74CB-439B-A2A4-C05CFD00B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A63C05E-D197-432D-BBA8-0C4AA764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94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C10A8-6FFD-4536-BB3D-3F9CE2E6E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056529-AF76-4B28-91C8-D529491E0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02C9EF-E689-447B-9D14-9501049CD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CC7F11-9BC1-4499-9C25-101F0BB9E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71E503F-C1D6-4DFC-B93B-5A88760EC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66E70D9-52CA-4742-B284-18BFCCB1B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7FD1D22-7CEC-4673-AE0D-5AFB386D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8801E2-C459-4A03-9184-19CC31C0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21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68A7CF-D264-47DB-95FA-47B726574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8C8789-F151-448B-AEFE-B506331D1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9AE522-BA62-468B-8A4E-274A6318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211A0D1-4873-4CD1-97B0-D5044EBE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63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C1A2C73-1151-4D3D-95DF-078693B78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7594DB-3ED2-4E18-BE7D-1C995AA7A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497E94C-C421-4C23-874A-D9A3C1F1D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6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20BA1-F0F5-4D53-9D66-A345B2C7E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83AAB2-A4E1-4B20-9F7C-AE35C61A6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D6623E-B193-4E8D-9F1F-9574BDFF8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0844B4-5F2D-45E5-9710-AAB8AC57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5B771E-47F8-4756-BDC4-C25746A16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49EFF7-BEFA-45CA-97B6-D99C67C2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602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33E83E-5D9D-494F-AE23-3C8F7660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A2C9611-7628-4916-9A2B-6E3CB2DFD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C4E01C-43D0-4B29-B2C4-C3963F323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3FDD8F-8C66-4352-830A-577E6CFD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A627ED-66F2-43AD-B18C-D6DD01DC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C3280-374C-4617-AE6B-6A5915D6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62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7139EB-8686-46B9-A5BF-310554EAA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68BF7E-DBBA-42B9-8DAF-AE1310C24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72783F-F63F-4258-85E6-3CAE63E4F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D08BD-1696-49E4-9B52-EAB05D97BA41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E4484F-6A15-4F16-BA57-DB32E051C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F6A00D-C7C7-4764-A2EB-25EB4DA466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5C1D-A856-4B5B-86AE-7B913503FC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12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cono&#10;&#10;Descripción generada automáticamente">
            <a:extLst>
              <a:ext uri="{FF2B5EF4-FFF2-40B4-BE49-F238E27FC236}">
                <a16:creationId xmlns:a16="http://schemas.microsoft.com/office/drawing/2014/main" id="{1AFD198D-0695-48A4-9176-6C9856D5BA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266" y="990905"/>
            <a:ext cx="4876190" cy="4876190"/>
          </a:xfrm>
          <a:prstGeom prst="rect">
            <a:avLst/>
          </a:prstGeom>
        </p:spPr>
      </p:pic>
      <p:sp>
        <p:nvSpPr>
          <p:cNvPr id="6" name="Elipse 5">
            <a:extLst>
              <a:ext uri="{FF2B5EF4-FFF2-40B4-BE49-F238E27FC236}">
                <a16:creationId xmlns:a16="http://schemas.microsoft.com/office/drawing/2014/main" id="{50BF9177-7645-41D7-844C-CD95575F4275}"/>
              </a:ext>
            </a:extLst>
          </p:cNvPr>
          <p:cNvSpPr/>
          <p:nvPr/>
        </p:nvSpPr>
        <p:spPr>
          <a:xfrm>
            <a:off x="1246856" y="3429000"/>
            <a:ext cx="1738184" cy="2024449"/>
          </a:xfrm>
          <a:prstGeom prst="ellipse">
            <a:avLst/>
          </a:prstGeom>
          <a:solidFill>
            <a:srgbClr val="F5A6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8F2592DC-701D-42D3-AC70-011DAE82AC4B}"/>
              </a:ext>
            </a:extLst>
          </p:cNvPr>
          <p:cNvSpPr/>
          <p:nvPr/>
        </p:nvSpPr>
        <p:spPr>
          <a:xfrm>
            <a:off x="1752600" y="3429000"/>
            <a:ext cx="718457" cy="849086"/>
          </a:xfrm>
          <a:prstGeom prst="roundRect">
            <a:avLst/>
          </a:prstGeom>
          <a:solidFill>
            <a:srgbClr val="455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DB58725-D28C-4EF5-B3AB-F215DC24ED3B}"/>
              </a:ext>
            </a:extLst>
          </p:cNvPr>
          <p:cNvSpPr/>
          <p:nvPr/>
        </p:nvSpPr>
        <p:spPr>
          <a:xfrm>
            <a:off x="1752600" y="4562670"/>
            <a:ext cx="718457" cy="849086"/>
          </a:xfrm>
          <a:prstGeom prst="roundRect">
            <a:avLst/>
          </a:prstGeom>
          <a:solidFill>
            <a:srgbClr val="455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6236C08E-0438-4AD5-AA63-F020FE0CCB83}"/>
              </a:ext>
            </a:extLst>
          </p:cNvPr>
          <p:cNvSpPr/>
          <p:nvPr/>
        </p:nvSpPr>
        <p:spPr>
          <a:xfrm>
            <a:off x="2668555" y="2696547"/>
            <a:ext cx="833776" cy="324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0" name="Imagen 39" descr="Icono&#10;&#10;Descripción generada automáticamente">
            <a:extLst>
              <a:ext uri="{FF2B5EF4-FFF2-40B4-BE49-F238E27FC236}">
                <a16:creationId xmlns:a16="http://schemas.microsoft.com/office/drawing/2014/main" id="{DF9C7C37-646B-4257-BC1D-1857A64F8F8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7" t="26559" r="21248" b="58483"/>
          <a:stretch/>
        </p:blipFill>
        <p:spPr>
          <a:xfrm>
            <a:off x="2724321" y="2696546"/>
            <a:ext cx="792638" cy="32999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8D664CD2-70EE-43D5-92D7-7AAE2E582A98}"/>
              </a:ext>
            </a:extLst>
          </p:cNvPr>
          <p:cNvSpPr txBox="1"/>
          <p:nvPr/>
        </p:nvSpPr>
        <p:spPr>
          <a:xfrm>
            <a:off x="4142110" y="3290214"/>
            <a:ext cx="5806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1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6BB0447-AFDD-4F7E-8B4D-32094948DC8B}"/>
              </a:ext>
            </a:extLst>
          </p:cNvPr>
          <p:cNvSpPr txBox="1"/>
          <p:nvPr/>
        </p:nvSpPr>
        <p:spPr>
          <a:xfrm>
            <a:off x="4809427" y="3290214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2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6DE554D-07AB-4205-BDE1-7F6959BBDD06}"/>
              </a:ext>
            </a:extLst>
          </p:cNvPr>
          <p:cNvSpPr txBox="1"/>
          <p:nvPr/>
        </p:nvSpPr>
        <p:spPr>
          <a:xfrm>
            <a:off x="5644606" y="3290214"/>
            <a:ext cx="7264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3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B27FFA9-EC01-46C9-B5E7-BDB45B84A63B}"/>
              </a:ext>
            </a:extLst>
          </p:cNvPr>
          <p:cNvSpPr txBox="1"/>
          <p:nvPr/>
        </p:nvSpPr>
        <p:spPr>
          <a:xfrm>
            <a:off x="6457343" y="3290214"/>
            <a:ext cx="7120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4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BC507F8-D9CC-461D-B58F-8F5D3A68CA4E}"/>
              </a:ext>
            </a:extLst>
          </p:cNvPr>
          <p:cNvSpPr txBox="1"/>
          <p:nvPr/>
        </p:nvSpPr>
        <p:spPr>
          <a:xfrm>
            <a:off x="7255653" y="3290214"/>
            <a:ext cx="7152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5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D89823F-3443-4B0E-96C3-1AA8182F4D78}"/>
              </a:ext>
            </a:extLst>
          </p:cNvPr>
          <p:cNvSpPr txBox="1"/>
          <p:nvPr/>
        </p:nvSpPr>
        <p:spPr>
          <a:xfrm>
            <a:off x="8057169" y="3276218"/>
            <a:ext cx="7200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6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84DB460-3F65-4F71-ACEB-B26E80220341}"/>
              </a:ext>
            </a:extLst>
          </p:cNvPr>
          <p:cNvSpPr txBox="1"/>
          <p:nvPr/>
        </p:nvSpPr>
        <p:spPr>
          <a:xfrm>
            <a:off x="8724486" y="3276218"/>
            <a:ext cx="7425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7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6F652E1-461A-4246-BD7B-5421FBD5BF87}"/>
              </a:ext>
            </a:extLst>
          </p:cNvPr>
          <p:cNvSpPr txBox="1"/>
          <p:nvPr/>
        </p:nvSpPr>
        <p:spPr>
          <a:xfrm>
            <a:off x="9559665" y="3276218"/>
            <a:ext cx="684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8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39263DD-77A7-4C53-8767-BD9A1D0BCB1A}"/>
              </a:ext>
            </a:extLst>
          </p:cNvPr>
          <p:cNvSpPr txBox="1"/>
          <p:nvPr/>
        </p:nvSpPr>
        <p:spPr>
          <a:xfrm>
            <a:off x="10372402" y="3276218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9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B8A074E-C171-4DF6-8F7E-B4DE370BDC0E}"/>
              </a:ext>
            </a:extLst>
          </p:cNvPr>
          <p:cNvSpPr txBox="1"/>
          <p:nvPr/>
        </p:nvSpPr>
        <p:spPr>
          <a:xfrm>
            <a:off x="11170712" y="3276218"/>
            <a:ext cx="6896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A8416AC-0010-4623-8E05-0547A79B5D0D}"/>
              </a:ext>
            </a:extLst>
          </p:cNvPr>
          <p:cNvSpPr txBox="1"/>
          <p:nvPr/>
        </p:nvSpPr>
        <p:spPr>
          <a:xfrm>
            <a:off x="4142110" y="4406890"/>
            <a:ext cx="58060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1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2C7C7AC-5D90-4E49-836E-03D59DB17987}"/>
              </a:ext>
            </a:extLst>
          </p:cNvPr>
          <p:cNvSpPr txBox="1"/>
          <p:nvPr/>
        </p:nvSpPr>
        <p:spPr>
          <a:xfrm>
            <a:off x="4809427" y="4406890"/>
            <a:ext cx="74892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FE415BA-5AE3-48DE-92A4-9A4C8A866ECB}"/>
              </a:ext>
            </a:extLst>
          </p:cNvPr>
          <p:cNvSpPr txBox="1"/>
          <p:nvPr/>
        </p:nvSpPr>
        <p:spPr>
          <a:xfrm>
            <a:off x="5644606" y="4406890"/>
            <a:ext cx="72648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3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E237547-DC3D-4E5F-A373-9FD045E7EA76}"/>
              </a:ext>
            </a:extLst>
          </p:cNvPr>
          <p:cNvSpPr txBox="1"/>
          <p:nvPr/>
        </p:nvSpPr>
        <p:spPr>
          <a:xfrm>
            <a:off x="6457343" y="4406890"/>
            <a:ext cx="7120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4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C1EDD4D-2A2B-461B-B012-41A68A91E4F3}"/>
              </a:ext>
            </a:extLst>
          </p:cNvPr>
          <p:cNvSpPr txBox="1"/>
          <p:nvPr/>
        </p:nvSpPr>
        <p:spPr>
          <a:xfrm>
            <a:off x="7255653" y="4406890"/>
            <a:ext cx="7152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5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70F8A10-84FA-41B3-885C-DC17D9F8A9D0}"/>
              </a:ext>
            </a:extLst>
          </p:cNvPr>
          <p:cNvSpPr txBox="1"/>
          <p:nvPr/>
        </p:nvSpPr>
        <p:spPr>
          <a:xfrm>
            <a:off x="8057169" y="4392894"/>
            <a:ext cx="7200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6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7E368CA-7E64-48BD-8C11-E7F3F325923D}"/>
              </a:ext>
            </a:extLst>
          </p:cNvPr>
          <p:cNvSpPr txBox="1"/>
          <p:nvPr/>
        </p:nvSpPr>
        <p:spPr>
          <a:xfrm>
            <a:off x="8724486" y="4392894"/>
            <a:ext cx="7425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7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653AEF41-F1D2-4403-982D-A006C9F4E769}"/>
              </a:ext>
            </a:extLst>
          </p:cNvPr>
          <p:cNvSpPr txBox="1"/>
          <p:nvPr/>
        </p:nvSpPr>
        <p:spPr>
          <a:xfrm>
            <a:off x="9559665" y="4392894"/>
            <a:ext cx="6848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8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821DA08-6E44-4673-B9C4-93CADB1D94ED}"/>
              </a:ext>
            </a:extLst>
          </p:cNvPr>
          <p:cNvSpPr txBox="1"/>
          <p:nvPr/>
        </p:nvSpPr>
        <p:spPr>
          <a:xfrm>
            <a:off x="10372402" y="4392894"/>
            <a:ext cx="6976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9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E3183EE-659D-406F-90E9-0D515CA23864}"/>
              </a:ext>
            </a:extLst>
          </p:cNvPr>
          <p:cNvSpPr txBox="1"/>
          <p:nvPr/>
        </p:nvSpPr>
        <p:spPr>
          <a:xfrm>
            <a:off x="11170712" y="4392894"/>
            <a:ext cx="6896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66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87624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85185E-6 L -0.19362 0.0011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362 0.00116 L -2.91667E-6 7.40741E-7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1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1.85185E-6 L -0.25521 0.0011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21 0.00115 L -2.08333E-7 1.85185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32278 0.0011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64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79 0.00116 L 1.66667E-6 1.85185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8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38893 0.0011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10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94 0.00115 L -4.16667E-6 1.85185E-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49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85185E-6 L -0.45443 0.00115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3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442 0.00116 L 1.04167E-6 1.85185E-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4.81481E-6 L -0.52044 0.00324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8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45 0.00324 L -4.58333E-6 -4.81481E-6 " pathEditMode="relative" rAng="0" ptsTypes="AA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24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4.81481E-6 L -0.57605 0.00324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1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604 0.00324 L -3.54167E-6 -4.81481E-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59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81481E-6 L -0.64218 0.00324 " pathEditMode="relative" rAng="0" ptsTypes="AA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79" y="-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218 0.00324 L 6.25E-7 -4.81481E-6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66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81481E-6 L -0.70938 0.00324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37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938 0.00324 L 3.125E-6 -4.81481E-6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78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81481E-6 L -0.77461 0.00324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9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461 0.00324 L -1.25E-6 -4.81481E-6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94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-0.19362 0.00116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362 0.00116 L -1.66667E-6 3.7037E-7 " pathEditMode="relative" rAng="0" ptsTypes="AA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7 L -0.25521 0.00116 " pathEditMode="relative" rAng="0" ptsTypes="AA">
                                      <p:cBhvr>
                                        <p:cTn id="10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521 0.00116 L -2.08333E-7 3.7037E-7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-0.32279 0.00116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4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79 0.00116 L 1.66667E-6 3.7037E-7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3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38893 0.0011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5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93 0.00116 L -4.16667E-6 3.7037E-7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40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-0.45443 0.00116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21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443 0.00116 L 1.04167E-6 3.7037E-7 " pathEditMode="relative" rAng="0" ptsTypes="AA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2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7037E-6 L -0.52044 0.00324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2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044 0.00324 L -4.58333E-6 3.7037E-6 " pathEditMode="relative" rAng="0" ptsTypes="AA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16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3.7037E-6 L -0.57604 0.00324 " pathEditMode="relative" rAng="0" ptsTypes="AA">
                                      <p:cBhvr>
                                        <p:cTn id="1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02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604 0.00324 L -3.54167E-6 3.7037E-6 " pathEditMode="relative" rAng="0" ptsTypes="AA">
                                      <p:cBhvr>
                                        <p:cTn id="1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02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6 L -0.64219 0.00324 " pathEditMode="relative" rAng="0" ptsTypes="AA">
                                      <p:cBhvr>
                                        <p:cTn id="1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0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219 0.00324 L 6.25E-7 3.7037E-6 " pathEditMode="relative" rAng="0" ptsTypes="AA">
                                      <p:cBhvr>
                                        <p:cTn id="16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6 L -0.70938 0.00324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6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938 0.00324 L 3.125E-6 3.7037E-6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6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6 L -0.77461 0.00324 " pathEditMode="relative" rAng="0" ptsTypes="AA">
                                      <p:cBhvr>
                                        <p:cTn id="1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737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461 0.00324 L -1.25E-6 3.7037E-6 " pathEditMode="relative" rAng="0" ptsTypes="AA">
                                      <p:cBhvr>
                                        <p:cTn id="18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4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2" grpId="0"/>
      <p:bldP spid="12" grpId="1"/>
      <p:bldP spid="14" grpId="0"/>
      <p:bldP spid="14" grpId="1"/>
      <p:bldP spid="16" grpId="0"/>
      <p:bldP spid="16" grpId="1"/>
      <p:bldP spid="18" grpId="0"/>
      <p:bldP spid="18" grpId="1"/>
      <p:bldP spid="20" grpId="0"/>
      <p:bldP spid="20" grpId="1"/>
      <p:bldP spid="22" grpId="0"/>
      <p:bldP spid="22" grpId="1"/>
      <p:bldP spid="24" grpId="0"/>
      <p:bldP spid="24" grpId="1"/>
      <p:bldP spid="26" grpId="0"/>
      <p:bldP spid="26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CCSupersubmarino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Ainhoa González</dc:creator>
  <cp:lastModifiedBy>Ainhoa González</cp:lastModifiedBy>
  <cp:revision>3</cp:revision>
  <dcterms:created xsi:type="dcterms:W3CDTF">2020-10-14T11:23:49Z</dcterms:created>
  <dcterms:modified xsi:type="dcterms:W3CDTF">2020-10-14T11:33:45Z</dcterms:modified>
</cp:coreProperties>
</file>