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079F4-F264-4EC6-BDF1-E1B72A4E7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3BAE48-9808-4F72-8B95-6E2C9C291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BFA66-0034-4760-8DEC-AFA9FDB27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2BD9EE-198F-4C77-AC93-958D030D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E4837-913C-43AC-A511-F3C3F4DF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86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1DC92-CA9F-4267-8819-53C7E552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502ADD-CD38-4CED-B36D-F5D15F5D7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2FA51-2CFF-4A6B-B2EC-2E835092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CE2DE-8B99-4F1C-8FC2-5BCCFD925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16307-0EA6-4164-B7EF-6C75AE70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99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FEB275-FF5F-4849-88D5-1D7AC3E04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D1FDB1-12D6-4E5A-866F-A314935A8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0D86D4-6214-4A8A-B379-C74CD2C0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2E789-B7BC-4540-ADA0-877DA6AA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5C8C2B-FA69-48B9-9393-21D9F72B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8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B24CE-9CC4-4806-BD0E-3D04F614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48FFB1-BCDB-42C5-918D-7C3F6A62A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0D0714-FB98-4CB9-9112-6A36DD62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302DB0-A1DC-4B9F-9984-A5F706F7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01F3A3-8D56-41AD-98BC-7C9BFAA1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98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DB6CB-2E33-4FF8-877F-B79F6C45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A5C255-CD18-4204-A1C4-4EFE0D682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B0437B-8B02-49B6-BCD3-BF2A32B1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93FADC-5BF4-4F57-8971-FE58D854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6445C0-1682-491A-933A-6DC6C3A04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3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39E11-2922-41A7-B367-41F84B3F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8B0E9B-E34B-4085-8E38-4AB4F96E1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0ECE16-C16E-44B9-A5CB-48B580C1B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EE841-A8F9-4FF2-B798-83FFA4EA8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665D5A-7DFF-44F7-AF2A-EC3EA165C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C88A3E-3237-446F-B5B5-2360AB3D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26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BED36-0256-4131-8C6B-BDBB0CED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4FD933-046E-4E81-826A-B212258E5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60DA76-79EF-4B86-A310-75BF80B02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37F344-611B-492C-8CEA-B694AEC71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AFE813-3D17-4158-87A5-99F72B1D9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293743-82EF-4E2F-B543-8E5B995D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676128-84B4-48C0-B814-FD576100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487807-64C8-4EF7-B3BA-B8A6E5FC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96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33066-B592-4D70-8A8A-1BFCF9815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978A97-02A3-47EC-8972-1AB60F6DD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D330B3-89B7-4680-80BA-856B95F5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211634-10E4-46B1-B419-03DB087C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65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F510ED-7B02-4FEC-BD6C-04C2340C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B1844C-C9D5-44BD-8D21-64C543D7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81B92F-3813-4A01-8C38-3CE60023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3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2739B-2C06-4BC1-AC19-84A4633D0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CD7396-0688-4F03-A5CB-84D70B966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F77012-4C15-4D42-AA00-92F321F8C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196AD3-23BE-4685-903B-C582FB76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63377B-8E24-4257-B2A3-8F0EBF8C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71C03A-282F-414D-8038-20045A0A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15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37235-CB2C-45FF-A08D-87805E2E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EA9131-D262-48FB-98CF-247FE6B84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7ECDD7-D700-4EAF-A887-AF551076D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0A1AAF-3170-42B8-BC0B-D386B06B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BCC56E-FC27-492B-8667-1468046C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1A2AAA-7425-463E-8955-A8ED9C0D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04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2F02FCA-4F28-4AC1-AD3C-69F1AF34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8FF5FB-CB4D-4E4A-84E3-B0517DC92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B426B2-3F2B-4D01-8977-BDFADB718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8B27-00CD-4B0B-8FDA-3FB2780D21F7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451C0-1915-404B-90D7-A9B275639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5E202A-2D65-4DD6-A4D0-1A9BC9BC3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3721-7BE1-4DD8-824D-BAEAB2724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1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VIDEO CREACION DADO CATEGORIAS">
            <a:hlinkClick r:id="" action="ppaction://media"/>
            <a:extLst>
              <a:ext uri="{FF2B5EF4-FFF2-40B4-BE49-F238E27FC236}">
                <a16:creationId xmlns:a16="http://schemas.microsoft.com/office/drawing/2014/main" id="{DED6B855-01B1-4879-AE25-669AE1682AB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91436" y="674370"/>
            <a:ext cx="4543426" cy="4543426"/>
          </a:xfrm>
          <a:prstGeom prst="round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3DF5C46-59C3-4887-A0E6-EDCEECB82675}"/>
              </a:ext>
            </a:extLst>
          </p:cNvPr>
          <p:cNvSpPr/>
          <p:nvPr/>
        </p:nvSpPr>
        <p:spPr>
          <a:xfrm>
            <a:off x="8167554" y="2488883"/>
            <a:ext cx="1313895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58463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</dc:creator>
  <cp:lastModifiedBy>Mary</cp:lastModifiedBy>
  <cp:revision>2</cp:revision>
  <dcterms:created xsi:type="dcterms:W3CDTF">2020-10-09T09:28:29Z</dcterms:created>
  <dcterms:modified xsi:type="dcterms:W3CDTF">2020-10-09T09:42:20Z</dcterms:modified>
</cp:coreProperties>
</file>