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02FE-D8BB-44F1-88A1-7F30C8AD7F33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7B89-31A3-4F33-AC5E-EEF941271F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51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02FE-D8BB-44F1-88A1-7F30C8AD7F33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7B89-31A3-4F33-AC5E-EEF941271F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628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02FE-D8BB-44F1-88A1-7F30C8AD7F33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7B89-31A3-4F33-AC5E-EEF941271F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841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02FE-D8BB-44F1-88A1-7F30C8AD7F33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7B89-31A3-4F33-AC5E-EEF941271F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231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02FE-D8BB-44F1-88A1-7F30C8AD7F33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7B89-31A3-4F33-AC5E-EEF941271F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936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02FE-D8BB-44F1-88A1-7F30C8AD7F33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7B89-31A3-4F33-AC5E-EEF941271F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12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02FE-D8BB-44F1-88A1-7F30C8AD7F33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7B89-31A3-4F33-AC5E-EEF941271F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44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02FE-D8BB-44F1-88A1-7F30C8AD7F33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7B89-31A3-4F33-AC5E-EEF941271F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34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02FE-D8BB-44F1-88A1-7F30C8AD7F33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7B89-31A3-4F33-AC5E-EEF941271F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45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02FE-D8BB-44F1-88A1-7F30C8AD7F33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7B89-31A3-4F33-AC5E-EEF941271F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869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02FE-D8BB-44F1-88A1-7F30C8AD7F33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7B89-31A3-4F33-AC5E-EEF941271F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863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302FE-D8BB-44F1-88A1-7F30C8AD7F33}" type="datetimeFigureOut">
              <a:rPr lang="es-ES" smtClean="0"/>
              <a:t>25/10/2020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67B89-31A3-4F33-AC5E-EEF941271F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132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ADO ABECEDARIO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551873" y="2173573"/>
            <a:ext cx="4069127" cy="4069127"/>
          </a:xfrm>
          <a:prstGeom prst="roundRect">
            <a:avLst/>
          </a:prstGeom>
          <a:ln w="38100"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sp>
        <p:nvSpPr>
          <p:cNvPr id="5" name="Conector 4"/>
          <p:cNvSpPr/>
          <p:nvPr/>
        </p:nvSpPr>
        <p:spPr>
          <a:xfrm>
            <a:off x="6090926" y="3700930"/>
            <a:ext cx="1157287" cy="1014412"/>
          </a:xfrm>
          <a:prstGeom prst="flowChartConnector">
            <a:avLst/>
          </a:prstGeom>
          <a:solidFill>
            <a:srgbClr val="C00000"/>
          </a:solidFill>
          <a:ln w="57150">
            <a:solidFill>
              <a:schemeClr val="bg2">
                <a:lumMod val="1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redondeado 6"/>
          <p:cNvSpPr/>
          <p:nvPr/>
        </p:nvSpPr>
        <p:spPr>
          <a:xfrm>
            <a:off x="1231536" y="480857"/>
            <a:ext cx="9936136" cy="1185862"/>
          </a:xfrm>
          <a:prstGeom prst="roundRect">
            <a:avLst/>
          </a:prstGeom>
          <a:solidFill>
            <a:srgbClr val="FF99FF"/>
          </a:solidFill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1356771" y="904511"/>
            <a:ext cx="96856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dirty="0" smtClean="0">
                <a:latin typeface="Patchwork Stitchlings" panose="03000600000000000000" pitchFamily="66" charset="0"/>
              </a:rPr>
              <a:t>DI UNA PALABRA QUE COMIENCE POR…</a:t>
            </a:r>
            <a:endParaRPr lang="es-ES" sz="1600" dirty="0">
              <a:latin typeface="Patchwork Stitchlings" panose="0300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23805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Panorámica</PresentationFormat>
  <Paragraphs>1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Patchwork Stitchlings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2</cp:revision>
  <dcterms:created xsi:type="dcterms:W3CDTF">2020-10-25T10:23:55Z</dcterms:created>
  <dcterms:modified xsi:type="dcterms:W3CDTF">2020-10-25T10:33:27Z</dcterms:modified>
</cp:coreProperties>
</file>