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6481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277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673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463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218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440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0241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988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195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168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731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E434-287A-4D1C-907F-D6571BA64FC1}" type="datetimeFigureOut">
              <a:rPr lang="en-IE" smtClean="0"/>
              <a:t>12/10/2020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7A15-A0B6-42C4-AB62-FD6843E6D3D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696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Avión" descr="F:\EIRE SCHOOL\Flaticon\168257-transportation-vehicles\png\airpla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Autobús" descr="F:\EIRE SCHOOL\Flaticon\168257-transportation-vehicles\png\b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1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ci" descr="F:\EIRE SCHOOL\Flaticon\168257-transportation-vehicles\png\bicyc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06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Coche" descr="F:\EIRE SCHOOL\Flaticon\168257-transportation-vehicles\png\car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1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sen Shadow" pitchFamily="2" charset="0"/>
              </a:rPr>
              <a:t>¿Cuál de estos medios de transporte es el</a:t>
            </a:r>
            <a:r>
              <a:rPr lang="es-ES" sz="4800" b="1" dirty="0" smtClean="0">
                <a:latin typeface="Hansen Shadow" pitchFamily="2" charset="0"/>
              </a:rPr>
              <a:t> </a:t>
            </a:r>
            <a:r>
              <a:rPr lang="es-ES" sz="4800" b="1" i="1" u="sng" dirty="0" smtClean="0">
                <a:latin typeface="Hansen Shadow" pitchFamily="2" charset="0"/>
              </a:rPr>
              <a:t>autobús</a:t>
            </a:r>
            <a:r>
              <a:rPr lang="es-ES" sz="4800" b="1" dirty="0" smtClean="0">
                <a:latin typeface="Hansen Shadow" pitchFamily="2" charset="0"/>
              </a:rPr>
              <a:t>?</a:t>
            </a:r>
            <a:endParaRPr lang="en-IE" sz="4800" b="1" dirty="0">
              <a:latin typeface="Hansen Shad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8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Avión" descr="F:\EIRE SCHOOL\Flaticon\168257-transportation-vehicles\png\airpla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Autobús" descr="F:\EIRE SCHOOL\Flaticon\168257-transportation-vehicles\png\b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1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ci" descr="F:\EIRE SCHOOL\Flaticon\168257-transportation-vehicles\png\bicyc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06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Coche" descr="F:\EIRE SCHOOL\Flaticon\168257-transportation-vehicles\png\car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1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sen Shadow" pitchFamily="2" charset="0"/>
              </a:rPr>
              <a:t>¿Cuál de estos medios de transporte es el</a:t>
            </a:r>
            <a:r>
              <a:rPr lang="es-ES" sz="4800" b="1" dirty="0" smtClean="0">
                <a:latin typeface="Hansen Shadow" pitchFamily="2" charset="0"/>
              </a:rPr>
              <a:t> </a:t>
            </a:r>
            <a:r>
              <a:rPr lang="es-ES" sz="4800" b="1" i="1" u="sng" dirty="0" smtClean="0">
                <a:latin typeface="Hansen Shadow" pitchFamily="2" charset="0"/>
              </a:rPr>
              <a:t>avión</a:t>
            </a:r>
            <a:r>
              <a:rPr lang="es-ES" sz="4800" b="1" dirty="0" smtClean="0">
                <a:latin typeface="Hansen Shadow" pitchFamily="2" charset="0"/>
              </a:rPr>
              <a:t>?</a:t>
            </a:r>
            <a:endParaRPr lang="en-IE" sz="4800" b="1" dirty="0">
              <a:latin typeface="Hansen Shad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43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Avión" descr="F:\EIRE SCHOOL\Flaticon\168257-transportation-vehicles\png\airpla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Autobús" descr="F:\EIRE SCHOOL\Flaticon\168257-transportation-vehicles\png\b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1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ci" descr="F:\EIRE SCHOOL\Flaticon\168257-transportation-vehicles\png\bicyc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06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Coche" descr="F:\EIRE SCHOOL\Flaticon\168257-transportation-vehicles\png\car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1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sen Shadow" pitchFamily="2" charset="0"/>
              </a:rPr>
              <a:t>¿Cuál de estos medios de transporte es el</a:t>
            </a:r>
            <a:r>
              <a:rPr lang="es-ES" sz="4800" b="1" dirty="0" smtClean="0">
                <a:latin typeface="Hansen Shadow" pitchFamily="2" charset="0"/>
              </a:rPr>
              <a:t> </a:t>
            </a:r>
            <a:r>
              <a:rPr lang="es-ES" sz="4800" b="1" i="1" u="sng" dirty="0" smtClean="0">
                <a:latin typeface="Hansen Shadow" pitchFamily="2" charset="0"/>
              </a:rPr>
              <a:t>coche</a:t>
            </a:r>
            <a:r>
              <a:rPr lang="es-ES" sz="4800" b="1" dirty="0" smtClean="0">
                <a:latin typeface="Hansen Shadow" pitchFamily="2" charset="0"/>
              </a:rPr>
              <a:t>?</a:t>
            </a:r>
            <a:endParaRPr lang="en-IE" sz="4800" b="1" dirty="0">
              <a:latin typeface="Hansen Shad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3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Avión" descr="F:\EIRE SCHOOL\Flaticon\168257-transportation-vehicles\png\airpla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Autobús" descr="F:\EIRE SCHOOL\Flaticon\168257-transportation-vehicles\png\b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1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ci" descr="F:\EIRE SCHOOL\Flaticon\168257-transportation-vehicles\png\bicyc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06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Coche" descr="F:\EIRE SCHOOL\Flaticon\168257-transportation-vehicles\png\car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1" y="2924944"/>
            <a:ext cx="2088000" cy="20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Autofit/>
          </a:bodyPr>
          <a:lstStyle/>
          <a:p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sen Shadow" pitchFamily="2" charset="0"/>
              </a:rPr>
              <a:t>¿Cuál de estos medios de transporte es la</a:t>
            </a:r>
            <a:r>
              <a:rPr lang="es-ES" sz="4800" b="1" dirty="0" smtClean="0">
                <a:latin typeface="Hansen Shadow" pitchFamily="2" charset="0"/>
              </a:rPr>
              <a:t> </a:t>
            </a:r>
            <a:r>
              <a:rPr lang="es-ES" sz="4800" b="1" i="1" u="sng" dirty="0" smtClean="0">
                <a:latin typeface="Hansen Shadow" pitchFamily="2" charset="0"/>
              </a:rPr>
              <a:t>bici</a:t>
            </a:r>
            <a:r>
              <a:rPr lang="es-ES" sz="4800" b="1" dirty="0" smtClean="0">
                <a:latin typeface="Hansen Shadow" pitchFamily="2" charset="0"/>
              </a:rPr>
              <a:t>?</a:t>
            </a:r>
            <a:endParaRPr lang="en-IE" sz="4800" b="1" dirty="0">
              <a:latin typeface="Hansen Shad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37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44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¿Cuál de estos medios de transporte es el autobús?</vt:lpstr>
      <vt:lpstr>¿Cuál de estos medios de transporte es el avión?</vt:lpstr>
      <vt:lpstr>¿Cuál de estos medios de transporte es el coche?</vt:lpstr>
      <vt:lpstr>¿Cuál de estos medios de transporte es la bici?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¿Cuál de estos medios de transporte es el autobús?</dc:title>
  <dc:creator>Gara Álvarez Rodríguez</dc:creator>
  <cp:lastModifiedBy>Gara Álvarez Rodríguez</cp:lastModifiedBy>
  <cp:revision>4</cp:revision>
  <dcterms:created xsi:type="dcterms:W3CDTF">2020-10-12T19:03:55Z</dcterms:created>
  <dcterms:modified xsi:type="dcterms:W3CDTF">2020-10-12T19:39:13Z</dcterms:modified>
</cp:coreProperties>
</file>