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3"/>
    <a:srgbClr val="FD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2"/>
  </p:normalViewPr>
  <p:slideViewPr>
    <p:cSldViewPr snapToGrid="0" snapToObjects="1">
      <p:cViewPr>
        <p:scale>
          <a:sx n="100" d="100"/>
          <a:sy n="100" d="100"/>
        </p:scale>
        <p:origin x="-10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D5545-AD87-FD45-97D0-0ADC4140C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BAD1D4-A743-DB46-8ED4-7745E1BB9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21CE13-C783-FF42-ADDB-C304FFC7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C7BBE-B2B7-F343-9579-FE1445B6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DA008D-3F1E-854E-A3AB-CE67CF2A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39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4391A-D3B8-7742-B96C-0B46924EB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02BB39-CA42-8F43-B867-5DCBAC86B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AB9367-7960-9F48-9168-110113C2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C39560-3A83-AD40-B858-54C6CDBB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9DE2E-4C05-3E40-801D-38D12EA2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7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7ABF7E-CC2D-FE45-B7CF-31A41CF92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A43C5E-029D-A34D-B8C7-2337B81CC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F5C293-2201-0545-AFCD-2F4C2F40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D4297-2E90-0349-B9CA-8D1605E5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CED788-CB67-3549-9421-859CABC2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78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9D1D7-03D5-4C45-946F-D6EA97AD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8AB632-5FD2-2741-9777-7F26A3ABC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BB0588-F49D-F749-8C57-731980B66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8F068B-2203-7D40-BBDE-53402256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E14316-9D18-314F-9B2A-7B6857BC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63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677A6-CB0E-7C46-8D44-A53279FC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3EA25C-AA5F-3C46-8F0A-1A3996392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C01DC-7E76-A641-9D30-A8C0D936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90FEA6-869D-524C-B953-0397D3E9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BAAC7-BB4D-AA4A-A66A-A524150E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38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F50C2-643C-D148-9BE2-10904E68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B55AB-9E9A-8040-9E72-26AFE4A31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069686-2B52-8849-8B0E-00BB2F4C9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888E30-1F17-0F47-A100-21D0E582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1646E5-AD0A-0C48-9671-23D9C952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8D75BC-019B-9D46-ACDC-323E1552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75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85250-0815-0249-9B7D-D9C818F9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680646-F2BB-6D47-93D8-D88994243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FC1E5B-5B12-F243-9E74-857D68DD0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6B8344-5DC4-1349-A784-68E3B1753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1D0B80-2D2A-B049-8BBA-50D9DE730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3351C2-A416-CB42-A90C-445E9808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5B25B6-EF69-9045-9A71-B06B41F5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EF2514-9D84-6644-B013-1E8D0951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99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3D5DA-C9EE-EC45-AD6E-38799C7A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8CAFE1-AD06-E442-98F1-42580C90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BED189-F5AE-AE4C-B2F1-BE023184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640422-C77A-E24E-8D82-B7A8A9595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0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2F812B-42F6-D440-B23F-80FD3C02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D0C195-2A09-9D40-B6D5-481385AD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1F97BA-D4BC-B04D-AB1F-43ADD1BB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96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F4BE0-ABFB-844C-80B9-324D2433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060A2-C25D-F841-88C4-D3365E516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8F2FF2-42B9-C24F-BE36-25F11B35F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C7C8F9-0812-644D-81D8-69E98BEA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A53503-D01A-944D-8AC7-F6293935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1DACAC-FBB0-224D-80A0-5D981777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66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C0272-6D90-4F44-8A77-D47A5A0A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2050B6-A33D-004F-BB64-8B353C4CF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3DE3CB-C357-7A4E-AF22-A21A95C50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CD9A87-51CF-2745-97BB-6C2256D1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4C9A36-B0F1-EC45-8B01-49201770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842BA0-0478-0A4A-AFB0-1155F135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87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2FAE7A-B2FA-304A-8E13-E3382E37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CBF6B5-F560-C449-A22C-D218E9A80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92421-8830-E840-B041-6AF0C1438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8736-0EBD-014C-A85B-88F323620240}" type="datetimeFigureOut">
              <a:rPr lang="es-ES" smtClean="0"/>
              <a:t>19/10/20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C4FB4-95E5-1641-A0B6-207C40B0A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43026-57D5-CC45-A227-6452CC550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1C74-3502-5149-B7C5-35EB29DF6D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8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675B3611-B47B-0B4B-864F-A09195406C83}"/>
              </a:ext>
            </a:extLst>
          </p:cNvPr>
          <p:cNvGrpSpPr/>
          <p:nvPr/>
        </p:nvGrpSpPr>
        <p:grpSpPr>
          <a:xfrm>
            <a:off x="-8405" y="399053"/>
            <a:ext cx="5194300" cy="5194300"/>
            <a:chOff x="782545" y="831850"/>
            <a:chExt cx="5194300" cy="5194300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16839CA3-7D9F-A847-9E4D-5EC60739C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2545" y="831850"/>
              <a:ext cx="5194300" cy="5194300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2275056F-150F-D648-8F2C-54219F669866}"/>
                </a:ext>
              </a:extLst>
            </p:cNvPr>
            <p:cNvSpPr/>
            <p:nvPr/>
          </p:nvSpPr>
          <p:spPr>
            <a:xfrm>
              <a:off x="2353235" y="3429000"/>
              <a:ext cx="2138083" cy="2164976"/>
            </a:xfrm>
            <a:prstGeom prst="rect">
              <a:avLst/>
            </a:prstGeom>
            <a:solidFill>
              <a:srgbClr val="FD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FB72992-F0FD-B643-B621-293F26626B9D}"/>
                </a:ext>
              </a:extLst>
            </p:cNvPr>
            <p:cNvSpPr/>
            <p:nvPr/>
          </p:nvSpPr>
          <p:spPr>
            <a:xfrm>
              <a:off x="2918012" y="3429000"/>
              <a:ext cx="981635" cy="806824"/>
            </a:xfrm>
            <a:prstGeom prst="rect">
              <a:avLst/>
            </a:prstGeom>
            <a:solidFill>
              <a:srgbClr val="455A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4AE47A6-6CFD-3C47-8160-6247861213C7}"/>
                </a:ext>
              </a:extLst>
            </p:cNvPr>
            <p:cNvSpPr/>
            <p:nvPr/>
          </p:nvSpPr>
          <p:spPr>
            <a:xfrm>
              <a:off x="2931458" y="4444253"/>
              <a:ext cx="981635" cy="806824"/>
            </a:xfrm>
            <a:prstGeom prst="rect">
              <a:avLst/>
            </a:prstGeom>
            <a:solidFill>
              <a:srgbClr val="455A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9BE4EF4-68B7-0549-A6CC-BEE5DC47DF65}"/>
              </a:ext>
            </a:extLst>
          </p:cNvPr>
          <p:cNvSpPr/>
          <p:nvPr/>
        </p:nvSpPr>
        <p:spPr>
          <a:xfrm>
            <a:off x="3312825" y="2260600"/>
            <a:ext cx="711531" cy="303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AB8397F-AC33-D24B-8407-BA506B21A3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643" t="34129" r="22977" b="58409"/>
          <a:stretch/>
        </p:blipFill>
        <p:spPr>
          <a:xfrm>
            <a:off x="3348826" y="2175261"/>
            <a:ext cx="650013" cy="387606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A6F92FAE-C950-5140-8FEB-D8CFAB1F8A9A}"/>
              </a:ext>
            </a:extLst>
          </p:cNvPr>
          <p:cNvSpPr txBox="1"/>
          <p:nvPr/>
        </p:nvSpPr>
        <p:spPr>
          <a:xfrm>
            <a:off x="4909108" y="2913500"/>
            <a:ext cx="72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1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82F9617-3487-7C4F-964B-CBB2F4DD044C}"/>
              </a:ext>
            </a:extLst>
          </p:cNvPr>
          <p:cNvSpPr/>
          <p:nvPr/>
        </p:nvSpPr>
        <p:spPr>
          <a:xfrm>
            <a:off x="5579372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2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E9256A9-4A0A-9647-A5AC-559F1A88434B}"/>
              </a:ext>
            </a:extLst>
          </p:cNvPr>
          <p:cNvSpPr/>
          <p:nvPr/>
        </p:nvSpPr>
        <p:spPr>
          <a:xfrm>
            <a:off x="6186494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3</a:t>
            </a:r>
            <a:endParaRPr lang="es-ES" sz="48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6B1EA89-9297-3949-B0F8-CA420C31BDB3}"/>
              </a:ext>
            </a:extLst>
          </p:cNvPr>
          <p:cNvSpPr/>
          <p:nvPr/>
        </p:nvSpPr>
        <p:spPr>
          <a:xfrm>
            <a:off x="6793616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4</a:t>
            </a:r>
            <a:endParaRPr lang="es-ES" sz="4800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2441B83-209A-F646-9898-919C735CE7CB}"/>
              </a:ext>
            </a:extLst>
          </p:cNvPr>
          <p:cNvSpPr/>
          <p:nvPr/>
        </p:nvSpPr>
        <p:spPr>
          <a:xfrm>
            <a:off x="7400738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5</a:t>
            </a:r>
            <a:endParaRPr lang="es-ES" sz="48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C0CBC51-9975-284F-96FB-46A96C8752AF}"/>
              </a:ext>
            </a:extLst>
          </p:cNvPr>
          <p:cNvSpPr txBox="1"/>
          <p:nvPr/>
        </p:nvSpPr>
        <p:spPr>
          <a:xfrm>
            <a:off x="8007860" y="2913500"/>
            <a:ext cx="72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6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473595E-36D9-5849-8EE5-D15A3626444E}"/>
              </a:ext>
            </a:extLst>
          </p:cNvPr>
          <p:cNvSpPr/>
          <p:nvPr/>
        </p:nvSpPr>
        <p:spPr>
          <a:xfrm>
            <a:off x="8678124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7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1AAB7B6-F378-FA48-991A-4D04CB8886C0}"/>
              </a:ext>
            </a:extLst>
          </p:cNvPr>
          <p:cNvSpPr/>
          <p:nvPr/>
        </p:nvSpPr>
        <p:spPr>
          <a:xfrm>
            <a:off x="9285246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8</a:t>
            </a:r>
            <a:endParaRPr lang="es-ES" sz="4800" dirty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CBF789B-3269-514C-8989-C674D6D1BD96}"/>
              </a:ext>
            </a:extLst>
          </p:cNvPr>
          <p:cNvSpPr/>
          <p:nvPr/>
        </p:nvSpPr>
        <p:spPr>
          <a:xfrm>
            <a:off x="9892368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9</a:t>
            </a:r>
            <a:endParaRPr lang="es-ES" sz="48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B01B45-C573-0C4C-A25C-D5F2B8F411FB}"/>
              </a:ext>
            </a:extLst>
          </p:cNvPr>
          <p:cNvSpPr/>
          <p:nvPr/>
        </p:nvSpPr>
        <p:spPr>
          <a:xfrm>
            <a:off x="10499494" y="291350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0</a:t>
            </a:r>
            <a:endParaRPr lang="es-ES" sz="48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B55DB77-88D6-A042-A576-C1106A1ECE9B}"/>
              </a:ext>
            </a:extLst>
          </p:cNvPr>
          <p:cNvSpPr txBox="1"/>
          <p:nvPr/>
        </p:nvSpPr>
        <p:spPr>
          <a:xfrm>
            <a:off x="4909108" y="3972580"/>
            <a:ext cx="72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1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20F43705-B629-A04C-B954-E8B532FDC5C4}"/>
              </a:ext>
            </a:extLst>
          </p:cNvPr>
          <p:cNvSpPr/>
          <p:nvPr/>
        </p:nvSpPr>
        <p:spPr>
          <a:xfrm>
            <a:off x="5579372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2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9522697-F360-C143-B9B6-FA540B397DCD}"/>
              </a:ext>
            </a:extLst>
          </p:cNvPr>
          <p:cNvSpPr/>
          <p:nvPr/>
        </p:nvSpPr>
        <p:spPr>
          <a:xfrm>
            <a:off x="6186494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3</a:t>
            </a:r>
            <a:endParaRPr lang="es-ES" sz="4800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EACAA4BE-078A-ED4F-B937-AC324E824823}"/>
              </a:ext>
            </a:extLst>
          </p:cNvPr>
          <p:cNvSpPr/>
          <p:nvPr/>
        </p:nvSpPr>
        <p:spPr>
          <a:xfrm>
            <a:off x="6793616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4</a:t>
            </a:r>
            <a:endParaRPr lang="es-ES" sz="48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AFC427C-0D1E-BB46-B9D4-2A1BDE246000}"/>
              </a:ext>
            </a:extLst>
          </p:cNvPr>
          <p:cNvSpPr/>
          <p:nvPr/>
        </p:nvSpPr>
        <p:spPr>
          <a:xfrm>
            <a:off x="7400738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5</a:t>
            </a:r>
            <a:endParaRPr lang="es-ES" sz="48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9978D50-8A9B-BA41-B9E0-8B7F4B4E2101}"/>
              </a:ext>
            </a:extLst>
          </p:cNvPr>
          <p:cNvSpPr txBox="1"/>
          <p:nvPr/>
        </p:nvSpPr>
        <p:spPr>
          <a:xfrm>
            <a:off x="8007860" y="3972580"/>
            <a:ext cx="72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6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B1DE6FC1-C5F5-804D-ACFB-99174048F727}"/>
              </a:ext>
            </a:extLst>
          </p:cNvPr>
          <p:cNvSpPr/>
          <p:nvPr/>
        </p:nvSpPr>
        <p:spPr>
          <a:xfrm>
            <a:off x="8678124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7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15F6522-F690-5C4E-9F62-76683D5399DB}"/>
              </a:ext>
            </a:extLst>
          </p:cNvPr>
          <p:cNvSpPr/>
          <p:nvPr/>
        </p:nvSpPr>
        <p:spPr>
          <a:xfrm>
            <a:off x="9285246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8</a:t>
            </a:r>
            <a:endParaRPr lang="es-ES" sz="4800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CCB3E6C-891E-864B-A861-71A1FAE30904}"/>
              </a:ext>
            </a:extLst>
          </p:cNvPr>
          <p:cNvSpPr/>
          <p:nvPr/>
        </p:nvSpPr>
        <p:spPr>
          <a:xfrm>
            <a:off x="9892368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9</a:t>
            </a:r>
            <a:endParaRPr lang="es-ES" sz="4800" dirty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997CC2F-652C-7A43-9C78-8A4DC70088AF}"/>
              </a:ext>
            </a:extLst>
          </p:cNvPr>
          <p:cNvSpPr/>
          <p:nvPr/>
        </p:nvSpPr>
        <p:spPr>
          <a:xfrm>
            <a:off x="10499494" y="3972580"/>
            <a:ext cx="6607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0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99122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21771 0.0145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71 0.01458 L 1.66667E-6 2.22222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-0.27018 0.01458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7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9 0.01458 L 4.375E-6 3.33333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33333E-6 L -0.31992 0.0145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6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92 0.01458 L 4.79167E-6 3.33333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36966 0.0145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42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66 0.01459 L -4.79167E-6 3.33333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-0.41953 0.0145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72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53 0.01458 L -4.58333E-6 3.33333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72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47187 0.01458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187 0.01458 L 1.66667E-6 3.33333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42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-0.52435 0.0145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20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435 0.01458 L -2.29167E-6 3.33333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1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-0.57408 0.01458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9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08 0.01458 L -1.875E-6 3.33333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-0.62383 0.0145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383 0.01458 L -1.45833E-6 3.33333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5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33333E-6 L -0.6737 0.01458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29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37 0.01458 L -0.09961 3.33333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21771 0.01459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771 0.01459 L -1.66667E-6 -4.81481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-0.27019 0.01459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6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9 0.01459 L 4.375E-6 -4.81481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81481E-6 L -0.31993 0.0145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3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993 0.01459 L 4.79167E-6 -4.81481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-0.36966 0.01459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90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966 0.01459 L -4.79167E-6 -4.81481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77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81481E-6 L -0.41953 0.01459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77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53 0.01459 L -4.58333E-6 -4.81481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47188 0.01459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188 0.01459 L 1.66667E-6 -4.81481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94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0.52435 0.01459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4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435 0.01459 L -2.29167E-6 -4.81481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1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81481E-6 L -0.57409 0.01459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11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09 0.01459 L -1.875E-6 -4.81481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-0.62383 0.01459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383 0.01459 L -1.45833E-6 -4.81481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5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0.6737 0.01459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85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37 0.01459 L -0.09961 -4.81481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98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</Words>
  <Application>Microsoft Macintosh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Hiragino Kaku Gothic Std W8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acmbr76@gmail.com</dc:creator>
  <cp:lastModifiedBy>acmbr76@gmail.com</cp:lastModifiedBy>
  <cp:revision>10</cp:revision>
  <dcterms:created xsi:type="dcterms:W3CDTF">2020-10-20T00:23:00Z</dcterms:created>
  <dcterms:modified xsi:type="dcterms:W3CDTF">2020-10-20T02:07:24Z</dcterms:modified>
</cp:coreProperties>
</file>