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FC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22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23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42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33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81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8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84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17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25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6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78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9C00-06DF-49CB-BB21-226D36F5B9C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CFDB-D019-442A-8A2F-5D098192D4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28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1121620" y="958442"/>
            <a:ext cx="5202371" cy="5202371"/>
            <a:chOff x="-503980" y="827814"/>
            <a:chExt cx="5202371" cy="5202371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03980" y="827814"/>
              <a:ext cx="5202371" cy="5202371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1282890" y="3575713"/>
              <a:ext cx="1651379" cy="1992574"/>
            </a:xfrm>
            <a:prstGeom prst="rect">
              <a:avLst/>
            </a:prstGeom>
            <a:solidFill>
              <a:srgbClr val="FFC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1610436" y="3766782"/>
              <a:ext cx="996286" cy="1542197"/>
              <a:chOff x="1610436" y="3766782"/>
              <a:chExt cx="996286" cy="1542197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1610436" y="3766782"/>
                <a:ext cx="996286" cy="655093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1610436" y="4653886"/>
                <a:ext cx="996286" cy="655093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4" name="Rectángulo 13"/>
          <p:cNvSpPr/>
          <p:nvPr/>
        </p:nvSpPr>
        <p:spPr>
          <a:xfrm>
            <a:off x="4440128" y="2677882"/>
            <a:ext cx="718456" cy="449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50" t="32633" r="22916" b="58718"/>
          <a:stretch/>
        </p:blipFill>
        <p:spPr>
          <a:xfrm>
            <a:off x="4465527" y="2677881"/>
            <a:ext cx="667657" cy="449943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6898520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 smtClean="0"/>
              <a:t>1</a:t>
            </a:r>
            <a:endParaRPr lang="es-ES" sz="6000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398325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2</a:t>
            </a:r>
            <a:endParaRPr lang="es-ES" sz="60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7898130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3</a:t>
            </a:r>
            <a:endParaRPr lang="es-ES" sz="60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8397935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4</a:t>
            </a:r>
            <a:endParaRPr lang="es-ES" sz="60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8897740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5</a:t>
            </a:r>
            <a:endParaRPr lang="es-ES" sz="60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9397545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6</a:t>
            </a:r>
            <a:endParaRPr lang="es-ES" sz="6000" b="1" dirty="0"/>
          </a:p>
        </p:txBody>
      </p:sp>
      <p:sp>
        <p:nvSpPr>
          <p:cNvPr id="23" name="CuadroTexto 22"/>
          <p:cNvSpPr txBox="1"/>
          <p:nvPr/>
        </p:nvSpPr>
        <p:spPr>
          <a:xfrm>
            <a:off x="9897350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7</a:t>
            </a:r>
            <a:endParaRPr lang="es-ES" sz="6000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0397155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8</a:t>
            </a:r>
            <a:endParaRPr lang="es-ES" sz="6000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10896960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 smtClean="0"/>
              <a:t>9</a:t>
            </a:r>
            <a:endParaRPr lang="es-ES" sz="6000" b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11396768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0</a:t>
            </a:r>
            <a:endParaRPr lang="es-ES" sz="6000" b="1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916010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 smtClean="0"/>
              <a:t>1</a:t>
            </a:r>
            <a:endParaRPr lang="es-ES" sz="6000" b="1" dirty="0"/>
          </a:p>
        </p:txBody>
      </p:sp>
      <p:sp>
        <p:nvSpPr>
          <p:cNvPr id="29" name="CuadroTexto 28"/>
          <p:cNvSpPr txBox="1"/>
          <p:nvPr/>
        </p:nvSpPr>
        <p:spPr>
          <a:xfrm>
            <a:off x="7415815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2</a:t>
            </a:r>
            <a:endParaRPr lang="es-ES" sz="6000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915620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3</a:t>
            </a:r>
            <a:endParaRPr lang="es-ES" sz="6000" b="1" dirty="0"/>
          </a:p>
        </p:txBody>
      </p:sp>
      <p:sp>
        <p:nvSpPr>
          <p:cNvPr id="31" name="CuadroTexto 30"/>
          <p:cNvSpPr txBox="1"/>
          <p:nvPr/>
        </p:nvSpPr>
        <p:spPr>
          <a:xfrm>
            <a:off x="8415425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4</a:t>
            </a:r>
            <a:endParaRPr lang="es-ES" sz="6000" b="1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915230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5</a:t>
            </a:r>
            <a:endParaRPr lang="es-ES" sz="6000" b="1" dirty="0"/>
          </a:p>
        </p:txBody>
      </p:sp>
      <p:sp>
        <p:nvSpPr>
          <p:cNvPr id="33" name="CuadroTexto 32"/>
          <p:cNvSpPr txBox="1"/>
          <p:nvPr/>
        </p:nvSpPr>
        <p:spPr>
          <a:xfrm>
            <a:off x="9415035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6</a:t>
            </a:r>
            <a:endParaRPr lang="es-ES" sz="6000" b="1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914840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7</a:t>
            </a:r>
            <a:endParaRPr lang="es-ES" sz="6000" b="1" dirty="0"/>
          </a:p>
        </p:txBody>
      </p:sp>
      <p:sp>
        <p:nvSpPr>
          <p:cNvPr id="35" name="CuadroTexto 34"/>
          <p:cNvSpPr txBox="1"/>
          <p:nvPr/>
        </p:nvSpPr>
        <p:spPr>
          <a:xfrm>
            <a:off x="10414645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8</a:t>
            </a:r>
            <a:endParaRPr lang="es-ES" sz="6000" b="1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0914450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 smtClean="0"/>
              <a:t>9</a:t>
            </a:r>
            <a:endParaRPr lang="es-ES" sz="6000" b="1" dirty="0"/>
          </a:p>
        </p:txBody>
      </p:sp>
      <p:sp>
        <p:nvSpPr>
          <p:cNvPr id="37" name="CuadroTexto 36"/>
          <p:cNvSpPr txBox="1"/>
          <p:nvPr/>
        </p:nvSpPr>
        <p:spPr>
          <a:xfrm>
            <a:off x="11414258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0</a:t>
            </a:r>
            <a:endParaRPr lang="es-ES" sz="6000" b="1" dirty="0"/>
          </a:p>
        </p:txBody>
      </p:sp>
    </p:spTree>
    <p:extLst>
      <p:ext uri="{BB962C8B-B14F-4D97-AF65-F5344CB8AC3E}">
        <p14:creationId xmlns:p14="http://schemas.microsoft.com/office/powerpoint/2010/main" val="82426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55 0.15833 L -3.125E-6 1.48148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54" y="-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-0.28255 0.1583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2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344 0.15833 L 2.5E-6 4.07407E-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89 4.07407E-6 L -0.32344 0.1583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2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45 0.15833 L -3.125E-6 4.07407E-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-0.36446 0.15833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46 0.15834 L 1.25E-6 4.07407E-6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91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40547 0.15834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21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648 0.15833 L -4.375E-6 4.07407E-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83" y="-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-0.44648 0.15833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75 0.15834 L 0 4.07407E-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4875 0.15833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23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852 0.15833 L 4.375E-6 4.07407E-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67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-0.52852 0.15833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2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94 0.15833 L -1.04167E-6 4.07407E-6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11" y="-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5694 0.15834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7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042 0.15833 L 3.33333E-6 4.07407E-6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61042 0.15833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143 0.15833 L -2.29167E-6 4.07407E-6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01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07407E-6 L -0.65143 0.15833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01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55 0.15833 L -4.375E-6 4.81481E-6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28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81481E-6 L -0.28255 0.15833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2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344 0.15833 L 2.08333E-7 4.81481E-6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72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89 4.81481E-6 L -0.32344 0.15833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2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46 0.15833 L 4.58333E-6 4.81481E-6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16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-0.36446 0.15833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29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47 0.15833 L -1.04167E-6 4.81481E-6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73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-0.40547 0.15833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3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649 0.15833 L 3.33333E-6 4.81481E-6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18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44649 0.15833 " pathEditMode="relative" rAng="0" ptsTypes="AA">
                                      <p:cBhvr>
                                        <p:cTn id="1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31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75 0.15833 L -2.29167E-6 4.81481E-6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81481E-6 L -0.4875 0.15833 " pathEditMode="relative" rAng="0" ptsTypes="AA">
                                      <p:cBhvr>
                                        <p:cTn id="1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75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852 0.15833 L 2.08333E-6 4.81481E-6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19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81481E-6 L -0.52852 0.15833 " pathEditMode="relative" rAng="0" ptsTypes="AA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32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94 0.15833 L -3.33333E-6 4.81481E-6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64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5694 0.15833 " pathEditMode="relative" rAng="0" ptsTypes="AA">
                                      <p:cBhvr>
                                        <p:cTn id="1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7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042 0.15833 L 1.04167E-6 4.81481E-6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-0.61042 0.15833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143 0.15833 L -4.58333E-6 4.81481E-6 " pathEditMode="relative" rAng="0" ptsTypes="AA">
                                      <p:cBhvr>
                                        <p:cTn id="1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65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-0.65143 0.15833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7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saraf</dc:creator>
  <cp:lastModifiedBy>saraf</cp:lastModifiedBy>
  <cp:revision>7</cp:revision>
  <dcterms:created xsi:type="dcterms:W3CDTF">2020-10-19T15:16:24Z</dcterms:created>
  <dcterms:modified xsi:type="dcterms:W3CDTF">2020-10-19T16:06:36Z</dcterms:modified>
</cp:coreProperties>
</file>