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7177"/>
    <a:srgbClr val="FFFFFF"/>
    <a:srgbClr val="F8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68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655C0-8A47-47EE-8E36-364FE4CBE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593116-FE01-410E-93E7-81E24A14F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11B6E2-75B6-4B2E-9BAC-77D7D231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80A4CE-421D-4125-A3C7-4FC5B448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08864-8055-4E15-A949-7F02D2B0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41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60099-DDC1-4FC6-B41F-19A724F0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E9529D-D176-445C-911C-50462D76C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71B8BE-BBE6-442F-A8CE-9F7A162C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69554-28E1-4AE0-96E6-62955446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F6A6F0-FF7A-44D0-817A-96FED987B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38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C781ED-0951-40D4-8F1B-A32AEEA72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70E1CC-70B9-4D24-BEBD-FD0E4D476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AA1DF-8ABD-434E-8F88-AD1CCA7C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DB5BB1-C1A6-487D-BB54-DE3CD819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F65D4-0F08-45C9-A0FB-2E6D6FB1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19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887B4-6318-4EF6-B669-1A3B8BD3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3DDCBF-CAE5-48A5-9430-3EF69BCB0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47692B-6B0A-4986-84B2-ECED5E5D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BBB91A-AAB8-449A-A026-DFB8B46C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A2DDAC-6DCB-46F0-B071-E0AD1E22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472D5-B337-4825-A258-D566BAC3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384FBC-C858-4464-86B3-8F39BEFF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36EBC-06FA-4445-BCA3-7704C9A5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326702-411F-4DCF-9BD1-7388AEC2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71C8B-505F-4D28-812C-EBD6D936E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07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8A0E6-CEF8-4A77-9E7A-BC21C302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AE989B-B52B-4C8D-83BF-5B907DBF1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7F7CA9-3E4B-4101-943A-96DE85E4D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6A520C-A54D-438F-88B0-99282A08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22EEB7-792E-4643-A202-BAF637A4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08D659-9068-4067-8669-52CAD7AD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6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51C4E-9A8B-4F20-A692-80377116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750AEF-77B7-4428-A052-32734C8CF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B81131-5B0C-4EDF-818E-B18321B5B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66A5C3-3FF7-4B7A-995A-269DADFF4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E8FDD9-7160-45EB-BCC9-8CD716A17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E1FA72-0A2A-42C4-AA03-7CEDD202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37F4C9-C269-418C-B20F-EE5D2045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C5AE11-DBEA-4D8B-8620-6117E7DD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93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1698A-AEA6-46FE-9FE6-0E75CDB09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C70217D-0CC0-4F7C-B6AF-19CF47C6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2C1334-E1B5-4393-BCC3-BD12B097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C64CB6-329C-4BD9-9473-B9CD2D37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14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7142F0-EBDE-4735-8A9C-158A4FAF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9A4CA6-3C40-4016-B131-D405196B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5A2B62-CFBE-4F93-9BDD-DDDBBF75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96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2A63D-C4CB-4DFB-8F45-447FCF5CF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0F3972-CD49-4647-A038-06DBE61F2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1CA57D-6DC5-4562-9044-152D469AF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0484C0-E33E-4AC3-B73F-3E25788C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00F5A8-6F8B-4B1E-8549-A0A79513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35FF29-016A-469C-9F9E-329D0C3B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3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179B8-A71A-49EB-9874-DA6872C9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494B84-D9DB-448C-A7F5-C13A67D4D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E73310-0072-49CA-8037-9F8ACC01B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6CAB4C-1488-4753-BD24-5A6B35C2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8346F5-A311-4507-ADB9-01EAF34F1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F735B1-CA00-4C51-913A-0F40E187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5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C3388B-7E53-4745-90CD-C289F209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F0D205-DFCD-4482-A6ED-326882E6F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D021E7-6830-475D-8FBF-F5F025C3C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760C-2B8C-4400-BD71-3AB20B910315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DC3C65-C5D7-4B7F-91FA-7DC0AB1F0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3F6AB0-5D74-4B10-B521-56D517C51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62F0-41E8-41CB-988A-F5C7C52DCE5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9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o 73">
            <a:extLst>
              <a:ext uri="{FF2B5EF4-FFF2-40B4-BE49-F238E27FC236}">
                <a16:creationId xmlns:a16="http://schemas.microsoft.com/office/drawing/2014/main" id="{3DC3F430-53A8-4228-96A9-3B03616827D3}"/>
              </a:ext>
            </a:extLst>
          </p:cNvPr>
          <p:cNvGrpSpPr/>
          <p:nvPr/>
        </p:nvGrpSpPr>
        <p:grpSpPr>
          <a:xfrm>
            <a:off x="240631" y="535405"/>
            <a:ext cx="4340393" cy="5787190"/>
            <a:chOff x="240631" y="535405"/>
            <a:chExt cx="4340393" cy="5787190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3003C6E3-4437-4E11-80BB-579017EC1B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9583" b="69141" l="19034" r="30820">
                          <a14:foregroundMark x1="19034" y1="58724" x2="19034" y2="58724"/>
                          <a14:foregroundMark x1="25842" y1="69141" x2="25842" y2="69141"/>
                          <a14:foregroundMark x1="28770" y1="69010" x2="28770" y2="69010"/>
                          <a14:foregroundMark x1="19180" y1="54557" x2="19180" y2="54557"/>
                        </a14:backgroundRemoval>
                      </a14:imgEffect>
                    </a14:imgLayer>
                  </a14:imgProps>
                </a:ext>
              </a:extLst>
            </a:blip>
            <a:srcRect l="17566" t="36133" r="67632" b="28762"/>
            <a:stretch/>
          </p:blipFill>
          <p:spPr>
            <a:xfrm>
              <a:off x="240631" y="535405"/>
              <a:ext cx="4340393" cy="5787190"/>
            </a:xfrm>
            <a:prstGeom prst="rect">
              <a:avLst/>
            </a:prstGeom>
          </p:spPr>
        </p:pic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0C7F7C37-63D5-40D9-B053-D295B9A94DB4}"/>
                </a:ext>
              </a:extLst>
            </p:cNvPr>
            <p:cNvSpPr/>
            <p:nvPr/>
          </p:nvSpPr>
          <p:spPr>
            <a:xfrm>
              <a:off x="1299411" y="4331368"/>
              <a:ext cx="288757" cy="697832"/>
            </a:xfrm>
            <a:prstGeom prst="rect">
              <a:avLst/>
            </a:prstGeom>
            <a:solidFill>
              <a:srgbClr val="7171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6F2EB31D-B580-4A77-8C59-33D43CE9BA4D}"/>
                </a:ext>
              </a:extLst>
            </p:cNvPr>
            <p:cNvSpPr/>
            <p:nvPr/>
          </p:nvSpPr>
          <p:spPr>
            <a:xfrm>
              <a:off x="2143669" y="4421551"/>
              <a:ext cx="288757" cy="697832"/>
            </a:xfrm>
            <a:prstGeom prst="rect">
              <a:avLst/>
            </a:prstGeom>
            <a:solidFill>
              <a:srgbClr val="7171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DD831151-2413-441A-A4A8-F877C60EA879}"/>
                </a:ext>
              </a:extLst>
            </p:cNvPr>
            <p:cNvSpPr/>
            <p:nvPr/>
          </p:nvSpPr>
          <p:spPr>
            <a:xfrm>
              <a:off x="2988799" y="4478053"/>
              <a:ext cx="288757" cy="697832"/>
            </a:xfrm>
            <a:prstGeom prst="rect">
              <a:avLst/>
            </a:prstGeom>
            <a:solidFill>
              <a:srgbClr val="7171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6E800CE3-94CB-40B6-94A0-4B2D0440BD1C}"/>
              </a:ext>
            </a:extLst>
          </p:cNvPr>
          <p:cNvSpPr/>
          <p:nvPr/>
        </p:nvSpPr>
        <p:spPr>
          <a:xfrm>
            <a:off x="3086100" y="2728661"/>
            <a:ext cx="595406" cy="3611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7B3D655-04B8-4955-804E-B0C4D6AEAC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364" t="49380" r="70912" b="48431"/>
          <a:stretch/>
        </p:blipFill>
        <p:spPr>
          <a:xfrm>
            <a:off x="3100706" y="2722684"/>
            <a:ext cx="530631" cy="37902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16C55FD-D3EC-4325-A5EE-3B57DE2EF6A6}"/>
              </a:ext>
            </a:extLst>
          </p:cNvPr>
          <p:cNvSpPr txBox="1"/>
          <p:nvPr/>
        </p:nvSpPr>
        <p:spPr>
          <a:xfrm>
            <a:off x="4682827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1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9BD30-4C60-4C36-9FED-CBEE9492D848}"/>
              </a:ext>
            </a:extLst>
          </p:cNvPr>
          <p:cNvSpPr txBox="1"/>
          <p:nvPr/>
        </p:nvSpPr>
        <p:spPr>
          <a:xfrm>
            <a:off x="5395973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2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36D1F21-986A-4F83-8738-95F7ABF22FC1}"/>
              </a:ext>
            </a:extLst>
          </p:cNvPr>
          <p:cNvSpPr txBox="1"/>
          <p:nvPr/>
        </p:nvSpPr>
        <p:spPr>
          <a:xfrm>
            <a:off x="9674849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8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F716010-C5D6-4058-973C-896CF3626FF8}"/>
              </a:ext>
            </a:extLst>
          </p:cNvPr>
          <p:cNvSpPr txBox="1"/>
          <p:nvPr/>
        </p:nvSpPr>
        <p:spPr>
          <a:xfrm>
            <a:off x="8961703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7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376E68B-1981-4DBB-859B-B8C0CCAEFFE7}"/>
              </a:ext>
            </a:extLst>
          </p:cNvPr>
          <p:cNvSpPr txBox="1"/>
          <p:nvPr/>
        </p:nvSpPr>
        <p:spPr>
          <a:xfrm>
            <a:off x="6109119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3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AF89F7A-C1BF-4384-9B5B-660804672298}"/>
              </a:ext>
            </a:extLst>
          </p:cNvPr>
          <p:cNvSpPr txBox="1"/>
          <p:nvPr/>
        </p:nvSpPr>
        <p:spPr>
          <a:xfrm>
            <a:off x="6822265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4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C52189D-D166-4D2D-A1D1-CC48553233B5}"/>
              </a:ext>
            </a:extLst>
          </p:cNvPr>
          <p:cNvSpPr txBox="1"/>
          <p:nvPr/>
        </p:nvSpPr>
        <p:spPr>
          <a:xfrm>
            <a:off x="7535411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5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D5355D2-6F6D-494A-BB77-3E2417D8EC17}"/>
              </a:ext>
            </a:extLst>
          </p:cNvPr>
          <p:cNvSpPr txBox="1"/>
          <p:nvPr/>
        </p:nvSpPr>
        <p:spPr>
          <a:xfrm>
            <a:off x="8248557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6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3A00BD2-CE77-4F98-9AFF-628140E38704}"/>
              </a:ext>
            </a:extLst>
          </p:cNvPr>
          <p:cNvSpPr txBox="1"/>
          <p:nvPr/>
        </p:nvSpPr>
        <p:spPr>
          <a:xfrm>
            <a:off x="10387995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9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5445162-1EE1-44F2-9C2C-98DF2C1B8EBD}"/>
              </a:ext>
            </a:extLst>
          </p:cNvPr>
          <p:cNvSpPr txBox="1"/>
          <p:nvPr/>
        </p:nvSpPr>
        <p:spPr>
          <a:xfrm>
            <a:off x="11101137" y="2722684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0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2E67BF4-9C1C-40C6-A451-0BF53FDD09B6}"/>
              </a:ext>
            </a:extLst>
          </p:cNvPr>
          <p:cNvSpPr txBox="1"/>
          <p:nvPr/>
        </p:nvSpPr>
        <p:spPr>
          <a:xfrm>
            <a:off x="5306101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2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FF4E1B8-F435-4E2A-8F09-A05B75BEF6A4}"/>
              </a:ext>
            </a:extLst>
          </p:cNvPr>
          <p:cNvSpPr txBox="1"/>
          <p:nvPr/>
        </p:nvSpPr>
        <p:spPr>
          <a:xfrm>
            <a:off x="9656563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8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54EDDCA-EE56-4E73-9FA3-59E1B2EFE166}"/>
              </a:ext>
            </a:extLst>
          </p:cNvPr>
          <p:cNvSpPr txBox="1"/>
          <p:nvPr/>
        </p:nvSpPr>
        <p:spPr>
          <a:xfrm>
            <a:off x="8931486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7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9CD3498-CCB1-4CC4-9010-1B22038FEAA9}"/>
              </a:ext>
            </a:extLst>
          </p:cNvPr>
          <p:cNvSpPr txBox="1"/>
          <p:nvPr/>
        </p:nvSpPr>
        <p:spPr>
          <a:xfrm>
            <a:off x="6031178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3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6E5F27F-5CFB-4150-8D3E-1A4D240284B4}"/>
              </a:ext>
            </a:extLst>
          </p:cNvPr>
          <p:cNvSpPr txBox="1"/>
          <p:nvPr/>
        </p:nvSpPr>
        <p:spPr>
          <a:xfrm>
            <a:off x="6756255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4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D3A1950-9909-4878-B49F-5C95D837AE32}"/>
              </a:ext>
            </a:extLst>
          </p:cNvPr>
          <p:cNvSpPr txBox="1"/>
          <p:nvPr/>
        </p:nvSpPr>
        <p:spPr>
          <a:xfrm>
            <a:off x="7481332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5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A6FDA3B-CAED-4012-87F2-48EE37D2986E}"/>
              </a:ext>
            </a:extLst>
          </p:cNvPr>
          <p:cNvSpPr txBox="1"/>
          <p:nvPr/>
        </p:nvSpPr>
        <p:spPr>
          <a:xfrm>
            <a:off x="8206409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6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2FAF6C5-0AB5-47E0-A90F-F60315E6B404}"/>
              </a:ext>
            </a:extLst>
          </p:cNvPr>
          <p:cNvSpPr txBox="1"/>
          <p:nvPr/>
        </p:nvSpPr>
        <p:spPr>
          <a:xfrm>
            <a:off x="10381640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9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C8A262D-D1C7-41A9-9330-C1E37B6A4FBB}"/>
              </a:ext>
            </a:extLst>
          </p:cNvPr>
          <p:cNvSpPr txBox="1"/>
          <p:nvPr/>
        </p:nvSpPr>
        <p:spPr>
          <a:xfrm>
            <a:off x="11106720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0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D52908F2-CB91-410F-96AA-4BFC78920329}"/>
              </a:ext>
            </a:extLst>
          </p:cNvPr>
          <p:cNvSpPr txBox="1"/>
          <p:nvPr/>
        </p:nvSpPr>
        <p:spPr>
          <a:xfrm>
            <a:off x="5395973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2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D9ED59E-AD3B-4A36-A88E-35C1C58A7103}"/>
              </a:ext>
            </a:extLst>
          </p:cNvPr>
          <p:cNvSpPr txBox="1"/>
          <p:nvPr/>
        </p:nvSpPr>
        <p:spPr>
          <a:xfrm>
            <a:off x="9674849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8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6A258A7-5C1C-4194-BCB0-E280899890A3}"/>
              </a:ext>
            </a:extLst>
          </p:cNvPr>
          <p:cNvSpPr txBox="1"/>
          <p:nvPr/>
        </p:nvSpPr>
        <p:spPr>
          <a:xfrm>
            <a:off x="8961703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7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776AE402-9172-4255-9E88-0BD9B0E96BF7}"/>
              </a:ext>
            </a:extLst>
          </p:cNvPr>
          <p:cNvSpPr txBox="1"/>
          <p:nvPr/>
        </p:nvSpPr>
        <p:spPr>
          <a:xfrm>
            <a:off x="6109119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3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1AA2CD8-7376-423D-8990-6B062B8B7DE8}"/>
              </a:ext>
            </a:extLst>
          </p:cNvPr>
          <p:cNvSpPr txBox="1"/>
          <p:nvPr/>
        </p:nvSpPr>
        <p:spPr>
          <a:xfrm>
            <a:off x="6822265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4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7D96EC11-AE69-45F8-99B1-BDF161B12344}"/>
              </a:ext>
            </a:extLst>
          </p:cNvPr>
          <p:cNvSpPr txBox="1"/>
          <p:nvPr/>
        </p:nvSpPr>
        <p:spPr>
          <a:xfrm>
            <a:off x="7535411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5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DD52F69-ED48-4833-9278-EEE067874FF2}"/>
              </a:ext>
            </a:extLst>
          </p:cNvPr>
          <p:cNvSpPr txBox="1"/>
          <p:nvPr/>
        </p:nvSpPr>
        <p:spPr>
          <a:xfrm>
            <a:off x="8248557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6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BEDC1270-26DD-4926-87D0-A0B4540A8B62}"/>
              </a:ext>
            </a:extLst>
          </p:cNvPr>
          <p:cNvSpPr txBox="1"/>
          <p:nvPr/>
        </p:nvSpPr>
        <p:spPr>
          <a:xfrm>
            <a:off x="10387995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9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C719AEBA-1B27-4109-B7D2-6AEAFEE0740A}"/>
              </a:ext>
            </a:extLst>
          </p:cNvPr>
          <p:cNvSpPr txBox="1"/>
          <p:nvPr/>
        </p:nvSpPr>
        <p:spPr>
          <a:xfrm>
            <a:off x="11101137" y="5289422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0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1FEA2C12-C1A4-4351-9250-3EAA4AC7294A}"/>
              </a:ext>
            </a:extLst>
          </p:cNvPr>
          <p:cNvSpPr txBox="1"/>
          <p:nvPr/>
        </p:nvSpPr>
        <p:spPr>
          <a:xfrm>
            <a:off x="4581024" y="4006053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1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1C75AB50-456D-4934-A606-0F2E620E2C1B}"/>
              </a:ext>
            </a:extLst>
          </p:cNvPr>
          <p:cNvSpPr txBox="1"/>
          <p:nvPr/>
        </p:nvSpPr>
        <p:spPr>
          <a:xfrm>
            <a:off x="4682827" y="5289421"/>
            <a:ext cx="85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1</a:t>
            </a:r>
            <a:endParaRPr lang="en-GB" sz="48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8DCA868-38E7-4ADA-8172-E1CC22DA2B2A}"/>
              </a:ext>
            </a:extLst>
          </p:cNvPr>
          <p:cNvSpPr txBox="1"/>
          <p:nvPr/>
        </p:nvSpPr>
        <p:spPr>
          <a:xfrm>
            <a:off x="3681506" y="535405"/>
            <a:ext cx="7844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bitcre" panose="02000603000000000000" pitchFamily="2" charset="0"/>
                <a:ea typeface="bitcre" panose="02000603000000000000" pitchFamily="2" charset="0"/>
              </a:rPr>
              <a:t>TRY YOUR CODE HERE</a:t>
            </a:r>
            <a:endParaRPr lang="en-GB" sz="5400" dirty="0">
              <a:latin typeface="bitcre" panose="02000603000000000000" pitchFamily="2" charset="0"/>
              <a:ea typeface="bitcr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50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111E-6 L -0.28867 0.2476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0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67 0.24768 L 6.25E-7 -2.22222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1" y="-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-0.34727 0.24768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65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726 0.24768 L -3.95833E-6 1.1111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57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40573 0.2476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86" y="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73 0.24768 L 2.5E-6 1.11111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86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L -0.46419 0.2476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6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419 0.24768 L -1.04167E-6 1.11111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03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-0.52265 0.24768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33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265 0.24768 L -4.58333E-6 1.11111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33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58125 0.24768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63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125 0.24768 L 1.66667E-6 1.11111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11111E-6 L -0.63971 0.24768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92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971 0.24768 L -1.875E-6 1.11111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79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11111E-6 L -0.69818 0.24768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9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818 0.24768 L 4.58333E-6 1.11111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9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-0.75664 0.2476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39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664 0.24768 L 1.04167E-6 1.1111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26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8151 0.24768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755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151 0.24768 L -2.5E-6 1.11111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55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-0.21107 0.05277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6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06 0.05277 L 3.125E-6 4.07407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38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-0.27057 0.05277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57 0.05277 L -2.08333E-6 4.07407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0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-0.33007 0.05277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2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07 0.05277 L 2.70833E-6 4.07407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9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-0.38945 0.05277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7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45 0.05277 L -2.29167E-6 4.07407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7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44895 0.05277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9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96 0.05277 L 2.5E-6 4.07407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-0.50846 0.05277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1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846 0.05277 L -2.70833E-6 4.07407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08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-0.56797 0.05277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9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797 0.05277 L 2.08333E-6 4.07407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90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07407E-6 L -0.62734 0.05277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58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734 0.05277 L -2.91667E-6 4.07407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58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07407E-6 L -0.68685 0.05277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4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85 0.05277 L 1.875E-6 4.07407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27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74635 0.05277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18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635 0.05277 L -3.33333E-6 4.07407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18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96296E-6 L -0.15 -0.12639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12639 L -2.08333E-7 -2.96296E-6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96296E-6 L -0.2086 -0.12639 " pathEditMode="relative" rAng="0" ptsTypes="AA">
                                      <p:cBhvr>
                                        <p:cTn id="20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59 -0.12639 L -3.95833E-6 -2.96296E-6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47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26706 -0.12639 " pathEditMode="relative" rAng="0" ptsTypes="AA">
                                      <p:cBhvr>
                                        <p:cTn id="2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5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06 -0.12639 L 2.5E-6 -2.96296E-6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L -0.32552 -0.12639 " pathEditMode="relative" rAng="0" ptsTypes="AA">
                                      <p:cBhvr>
                                        <p:cTn id="2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76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52 -0.12639 L -1.04167E-6 -2.96296E-6 " pathEditMode="relative" rAng="0" ptsTypes="AA">
                                      <p:cBhvr>
                                        <p:cTn id="2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1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-0.38398 -0.12639 " pathEditMode="relative" rAng="0" ptsTypes="AA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6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399 -0.12639 L -4.58333E-6 -2.96296E-6 " pathEditMode="relative" rAng="0" ptsTypes="AA">
                                      <p:cBhvr>
                                        <p:cTn id="2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88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44258 -0.12639 " pathEditMode="relative" rAng="0" ptsTypes="AA">
                                      <p:cBhvr>
                                        <p:cTn id="2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5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258 -0.12639 L 1.66667E-6 -2.96296E-6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18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96296E-6 L -0.50105 -0.12639 " pathEditMode="relative" rAng="0" ptsTypes="AA">
                                      <p:cBhvr>
                                        <p:cTn id="2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47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104 -0.12639 L -1.875E-6 -2.96296E-6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17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-0.5595 -0.12639 " pathEditMode="relative" rAng="0" ptsTypes="AA">
                                      <p:cBhvr>
                                        <p:cTn id="2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47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951 -0.12639 L 4.58333E-6 -2.96296E-6 " pathEditMode="relative" rAng="0" ptsTypes="AA">
                                      <p:cBhvr>
                                        <p:cTn id="2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64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96296E-6 L -0.61797 -0.12639 " pathEditMode="relative" rAng="0" ptsTypes="AA">
                                      <p:cBhvr>
                                        <p:cTn id="2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98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797 -0.12639 L 1.04167E-6 -2.96296E-6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64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67643 -0.12639 " pathEditMode="relative" rAng="0" ptsTypes="AA">
                                      <p:cBhvr>
                                        <p:cTn id="2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28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644 -0.12639 L -2.5E-6 -2.96296E-6 " pathEditMode="relative" rAng="0" ptsTypes="AA">
                                      <p:cBhvr>
                                        <p:cTn id="27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10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4" grpId="0"/>
      <p:bldP spid="14" grpId="1"/>
      <p:bldP spid="16" grpId="0"/>
      <p:bldP spid="16" grpId="1"/>
      <p:bldP spid="18" grpId="0"/>
      <p:bldP spid="18" grpId="1"/>
      <p:bldP spid="20" grpId="0"/>
      <p:bldP spid="20" grpId="1"/>
      <p:bldP spid="22" grpId="0"/>
      <p:bldP spid="22" grpId="1"/>
      <p:bldP spid="24" grpId="0"/>
      <p:bldP spid="24" grpId="1"/>
      <p:bldP spid="26" grpId="0"/>
      <p:bldP spid="26" grpId="1"/>
      <p:bldP spid="28" grpId="0"/>
      <p:bldP spid="28" grpId="1"/>
      <p:bldP spid="30" grpId="0"/>
      <p:bldP spid="30" grpId="1"/>
      <p:bldP spid="32" grpId="0"/>
      <p:bldP spid="32" grpId="1"/>
      <p:bldP spid="34" grpId="0"/>
      <p:bldP spid="34" grpId="1"/>
      <p:bldP spid="36" grpId="0"/>
      <p:bldP spid="36" grpId="1"/>
      <p:bldP spid="38" grpId="0"/>
      <p:bldP spid="38" grpId="1"/>
      <p:bldP spid="40" grpId="0"/>
      <p:bldP spid="40" grpId="1"/>
      <p:bldP spid="42" grpId="0"/>
      <p:bldP spid="42" grpId="1"/>
      <p:bldP spid="44" grpId="0"/>
      <p:bldP spid="44" grpId="1"/>
      <p:bldP spid="46" grpId="0"/>
      <p:bldP spid="46" grpId="1"/>
      <p:bldP spid="48" grpId="0"/>
      <p:bldP spid="48" grpId="1"/>
      <p:bldP spid="50" grpId="0"/>
      <p:bldP spid="50" grpId="1"/>
      <p:bldP spid="52" grpId="0"/>
      <p:bldP spid="52" grpId="1"/>
      <p:bldP spid="54" grpId="0"/>
      <p:bldP spid="54" grpId="1"/>
      <p:bldP spid="56" grpId="0"/>
      <p:bldP spid="56" grpId="1"/>
      <p:bldP spid="58" grpId="0"/>
      <p:bldP spid="58" grpId="1"/>
      <p:bldP spid="60" grpId="0"/>
      <p:bldP spid="60" grpId="1"/>
      <p:bldP spid="62" grpId="0"/>
      <p:bldP spid="62" grpId="1"/>
      <p:bldP spid="64" grpId="0"/>
      <p:bldP spid="64" grpId="1"/>
      <p:bldP spid="66" grpId="0"/>
      <p:bldP spid="66" grpId="1"/>
      <p:bldP spid="68" grpId="0"/>
      <p:bldP spid="6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34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bitcre</vt:lpstr>
      <vt:lpstr>Calibri</vt:lpstr>
      <vt:lpstr>Calibri Light</vt:lpstr>
      <vt:lpstr>CCSupersubmarino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Navarro Sánchez</dc:creator>
  <cp:lastModifiedBy>Jesús Navarro Sánchez</cp:lastModifiedBy>
  <cp:revision>8</cp:revision>
  <dcterms:created xsi:type="dcterms:W3CDTF">2020-10-23T11:33:24Z</dcterms:created>
  <dcterms:modified xsi:type="dcterms:W3CDTF">2020-10-23T15:59:34Z</dcterms:modified>
</cp:coreProperties>
</file>