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A7C"/>
    <a:srgbClr val="BFBFBF"/>
    <a:srgbClr val="F2F2F2"/>
    <a:srgbClr val="7257A9"/>
    <a:srgbClr val="703897"/>
    <a:srgbClr val="FF7A06"/>
    <a:srgbClr val="455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6115"/>
  </p:normalViewPr>
  <p:slideViewPr>
    <p:cSldViewPr snapToGrid="0" snapToObjects="1">
      <p:cViewPr>
        <p:scale>
          <a:sx n="68" d="100"/>
          <a:sy n="68" d="100"/>
        </p:scale>
        <p:origin x="1080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5D737-6421-514B-8DBF-7656F5AAA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995F30-5032-0247-AB8B-D30A2F611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749BEE-B21A-A94B-A272-30252B0E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9651-7373-2649-9F7A-E5511E15BADC}" type="datetimeFigureOut">
              <a:rPr lang="es-ES" smtClean="0"/>
              <a:t>21/10/20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CE51B9-85B7-F943-8957-81C5744F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EE0BE6-C801-6240-AADF-1E474909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5B8E-22BE-8B4E-BB90-BB77C85393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16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B7575-F1F3-E84B-859A-F0EE0D7F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8ED883-7512-1046-8718-1B29B8256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96284-5751-C34D-A461-FBD1DEF64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9651-7373-2649-9F7A-E5511E15BADC}" type="datetimeFigureOut">
              <a:rPr lang="es-ES" smtClean="0"/>
              <a:t>21/10/20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8DF88-67BA-874B-9209-7003453B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A088D6-D0FF-ED4F-B3AE-76259DA2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5B8E-22BE-8B4E-BB90-BB77C85393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39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9384C9-49C6-394F-A229-156ECE03C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52BA7C-41BD-A545-B48B-A26E756CF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ADB59-F0F7-034C-954D-3C51E8A85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9651-7373-2649-9F7A-E5511E15BADC}" type="datetimeFigureOut">
              <a:rPr lang="es-ES" smtClean="0"/>
              <a:t>21/10/20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1F8B43-46F6-D540-A3CC-9B789C70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A439-F8B2-7E4A-BDDF-8EA4B30B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5B8E-22BE-8B4E-BB90-BB77C85393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2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C004EE-9B35-CB4A-AC50-799E6FCB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698E1-0AED-B94A-8F1D-F6B03DA83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3F0762-DD46-114A-94A3-62573454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9651-7373-2649-9F7A-E5511E15BADC}" type="datetimeFigureOut">
              <a:rPr lang="es-ES" smtClean="0"/>
              <a:t>21/10/20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66D249-D139-0242-A7DA-95614DF90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DBC8D9-E8C5-0F40-8AF9-9D63B01A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5B8E-22BE-8B4E-BB90-BB77C85393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37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88B59-B4A3-1040-A122-36972E9D3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7EEF53-E64C-8347-9230-D258E07C1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FE3767-A304-A842-8AE9-65BAE813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9651-7373-2649-9F7A-E5511E15BADC}" type="datetimeFigureOut">
              <a:rPr lang="es-ES" smtClean="0"/>
              <a:t>21/10/20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FD5B95-F0C0-DC42-906B-E373CD26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E562C7-860D-3246-B093-D0F29967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5B8E-22BE-8B4E-BB90-BB77C85393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52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FF24D-8047-A040-9C20-44B79BE4B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EFDF53-B6BF-B043-B8FD-3681F2CEA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B5A6C2-3D17-A746-AF84-DB250DC47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A86480-C19C-1746-AACC-1E43B0EA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9651-7373-2649-9F7A-E5511E15BADC}" type="datetimeFigureOut">
              <a:rPr lang="es-ES" smtClean="0"/>
              <a:t>21/10/20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46A394-D0F9-484B-87EC-DDCA6349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3B35B2-A89B-FD4B-B485-815E15A8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5B8E-22BE-8B4E-BB90-BB77C85393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76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132C9-F856-364D-BC17-8EFC1651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44825C-EFB1-0F4C-9847-569B9BE3D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7DD618-FE98-C040-855D-F8A230E03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41B547-046B-ED47-926C-153B667F1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6196ECE-FE61-C341-8354-FBD472C49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B55BB59-67A4-F141-B942-B8B33C38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9651-7373-2649-9F7A-E5511E15BADC}" type="datetimeFigureOut">
              <a:rPr lang="es-ES" smtClean="0"/>
              <a:t>21/10/20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35BE88-1299-1548-B908-6384D9ADE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CD286D-7DD5-4C4E-86BF-E38587887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5B8E-22BE-8B4E-BB90-BB77C85393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3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F3003-319E-9349-A4AB-1A220336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713DF1-CD67-4C44-895C-5361EE83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9651-7373-2649-9F7A-E5511E15BADC}" type="datetimeFigureOut">
              <a:rPr lang="es-ES" smtClean="0"/>
              <a:t>21/10/20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507722-53BD-EE46-A46E-091E58DAD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72ACB7-8EB2-0E4E-AD34-335836D9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5B8E-22BE-8B4E-BB90-BB77C85393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69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311CFEE-9663-2B44-8436-6FF70BFD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9651-7373-2649-9F7A-E5511E15BADC}" type="datetimeFigureOut">
              <a:rPr lang="es-ES" smtClean="0"/>
              <a:t>21/10/20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2B0203C-133D-654F-B996-42A7D692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8BE379-FC57-E84D-B593-B0D0D440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5B8E-22BE-8B4E-BB90-BB77C85393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84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30F06-D0CB-514F-B59F-5031FA06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3D07B1-EF17-D048-9E4A-06A2DD13F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868EDB-CCEB-1341-A4E5-4E1EC39F6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71C5CB-CAA3-4047-8E07-6F645B0B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9651-7373-2649-9F7A-E5511E15BADC}" type="datetimeFigureOut">
              <a:rPr lang="es-ES" smtClean="0"/>
              <a:t>21/10/20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F80921-AE7E-3E44-8D83-CEA078D19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8B1771-64A8-A04A-9B35-86955B8B1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5B8E-22BE-8B4E-BB90-BB77C85393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72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30CD6-918A-FE4E-A440-5EBDC0568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41BC3A-493D-9C4F-8564-54C44AADD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08DCDC-E260-1944-BE78-75573E3FD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3D9C1-728E-A54A-9C8A-CAF7F49F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9651-7373-2649-9F7A-E5511E15BADC}" type="datetimeFigureOut">
              <a:rPr lang="es-ES" smtClean="0"/>
              <a:t>21/10/20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1AC71C-5E77-C045-9DE2-D00511D7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A9D596-4CCA-4545-B3D9-5D352738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5B8E-22BE-8B4E-BB90-BB77C85393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72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95CAFA-7769-AD4E-848A-9CA74D802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3345EB-7D56-3D48-84A4-836AF7978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DEAA82-DBE3-374B-8F7B-841936559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A9651-7373-2649-9F7A-E5511E15BADC}" type="datetimeFigureOut">
              <a:rPr lang="es-ES" smtClean="0"/>
              <a:t>21/10/20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8E4433-BB7B-CF42-BA52-AEC27D528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D670A-CBDA-5B47-BCA4-73A393CF7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45B8E-22BE-8B4E-BB90-BB77C85393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82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n 81" descr="Imagen que contiene puesta de sol, pájaro&#10;&#10;Descripción generada automáticamente">
            <a:extLst>
              <a:ext uri="{FF2B5EF4-FFF2-40B4-BE49-F238E27FC236}">
                <a16:creationId xmlns:a16="http://schemas.microsoft.com/office/drawing/2014/main" id="{1CCEA57C-2575-124D-B88B-0D5F01733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312"/>
                    </a14:imgEffect>
                    <a14:imgEffect>
                      <a14:saturation sat="138000"/>
                    </a14:imgEffect>
                  </a14:imgLayer>
                </a14:imgProps>
              </a:ext>
            </a:extLst>
          </a:blip>
          <a:srcRect l="1793" t="30270" r="179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89" name="Grupo 88">
            <a:extLst>
              <a:ext uri="{FF2B5EF4-FFF2-40B4-BE49-F238E27FC236}">
                <a16:creationId xmlns:a16="http://schemas.microsoft.com/office/drawing/2014/main" id="{51C94C2D-EFD6-EB40-B727-82A6A9FB6088}"/>
              </a:ext>
            </a:extLst>
          </p:cNvPr>
          <p:cNvGrpSpPr/>
          <p:nvPr/>
        </p:nvGrpSpPr>
        <p:grpSpPr>
          <a:xfrm>
            <a:off x="544389" y="3363492"/>
            <a:ext cx="3422307" cy="3336557"/>
            <a:chOff x="544389" y="3363492"/>
            <a:chExt cx="3422307" cy="3336557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DC6AB884-0F94-F148-B4D9-9C0E1D2760D4}"/>
                </a:ext>
              </a:extLst>
            </p:cNvPr>
            <p:cNvGrpSpPr/>
            <p:nvPr/>
          </p:nvGrpSpPr>
          <p:grpSpPr>
            <a:xfrm>
              <a:off x="544389" y="3363492"/>
              <a:ext cx="3422307" cy="3336557"/>
              <a:chOff x="40120" y="1419225"/>
              <a:chExt cx="4876800" cy="4876800"/>
            </a:xfrm>
          </p:grpSpPr>
          <p:pic>
            <p:nvPicPr>
              <p:cNvPr id="5" name="Imagen 4" descr="Icono&#10;&#10;Descripción generada automáticamente">
                <a:extLst>
                  <a:ext uri="{FF2B5EF4-FFF2-40B4-BE49-F238E27FC236}">
                    <a16:creationId xmlns:a16="http://schemas.microsoft.com/office/drawing/2014/main" id="{36F90BB5-7923-8C48-90ED-94441D335D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120" y="1419225"/>
                <a:ext cx="4876800" cy="4876800"/>
              </a:xfrm>
              <a:prstGeom prst="rect">
                <a:avLst/>
              </a:prstGeom>
            </p:spPr>
          </p:pic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0D9B0E97-5F26-A84A-A30A-FDBBE31AD194}"/>
                  </a:ext>
                </a:extLst>
              </p:cNvPr>
              <p:cNvSpPr/>
              <p:nvPr/>
            </p:nvSpPr>
            <p:spPr>
              <a:xfrm>
                <a:off x="1514475" y="3857625"/>
                <a:ext cx="1928813" cy="2157413"/>
              </a:xfrm>
              <a:prstGeom prst="rect">
                <a:avLst/>
              </a:prstGeom>
              <a:solidFill>
                <a:srgbClr val="FF7A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2A6FA38-E46E-0D49-AECC-3D51F61F3107}"/>
                </a:ext>
              </a:extLst>
            </p:cNvPr>
            <p:cNvSpPr/>
            <p:nvPr/>
          </p:nvSpPr>
          <p:spPr>
            <a:xfrm>
              <a:off x="1973583" y="5133426"/>
              <a:ext cx="590053" cy="532123"/>
            </a:xfrm>
            <a:prstGeom prst="rect">
              <a:avLst/>
            </a:prstGeom>
            <a:solidFill>
              <a:srgbClr val="425A7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DA7163E-9841-964A-9A6C-FC7D61DBC7E1}"/>
                </a:ext>
              </a:extLst>
            </p:cNvPr>
            <p:cNvSpPr/>
            <p:nvPr/>
          </p:nvSpPr>
          <p:spPr>
            <a:xfrm>
              <a:off x="1973583" y="5936386"/>
              <a:ext cx="590053" cy="532123"/>
            </a:xfrm>
            <a:prstGeom prst="rect">
              <a:avLst/>
            </a:prstGeom>
            <a:solidFill>
              <a:srgbClr val="425A7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Rectángulo blanco">
            <a:extLst>
              <a:ext uri="{FF2B5EF4-FFF2-40B4-BE49-F238E27FC236}">
                <a16:creationId xmlns:a16="http://schemas.microsoft.com/office/drawing/2014/main" id="{AEF4A393-2D8D-D14C-AB8E-E64AA7C25D83}"/>
              </a:ext>
            </a:extLst>
          </p:cNvPr>
          <p:cNvSpPr/>
          <p:nvPr/>
        </p:nvSpPr>
        <p:spPr>
          <a:xfrm>
            <a:off x="2704454" y="4545883"/>
            <a:ext cx="561814" cy="206277"/>
          </a:xfrm>
          <a:prstGeom prst="rect">
            <a:avLst/>
          </a:prstGeom>
          <a:solidFill>
            <a:srgbClr val="725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pic>
        <p:nvPicPr>
          <p:cNvPr id="17" name="rectángulo gris" descr="Icono&#10;&#10;Descripción generada automáticamente">
            <a:extLst>
              <a:ext uri="{FF2B5EF4-FFF2-40B4-BE49-F238E27FC236}">
                <a16:creationId xmlns:a16="http://schemas.microsoft.com/office/drawing/2014/main" id="{5DE90210-130A-1343-BEC9-E4E46C2886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62494" t="34574" r="21493" b="58446"/>
          <a:stretch/>
        </p:blipFill>
        <p:spPr>
          <a:xfrm>
            <a:off x="2677328" y="4526245"/>
            <a:ext cx="561813" cy="225915"/>
          </a:xfrm>
          <a:prstGeom prst="rect">
            <a:avLst/>
          </a:prstGeom>
        </p:spPr>
      </p:pic>
      <p:sp>
        <p:nvSpPr>
          <p:cNvPr id="24" name="1">
            <a:extLst>
              <a:ext uri="{FF2B5EF4-FFF2-40B4-BE49-F238E27FC236}">
                <a16:creationId xmlns:a16="http://schemas.microsoft.com/office/drawing/2014/main" id="{EF744A2F-747A-734B-89B9-C8012491C109}"/>
              </a:ext>
            </a:extLst>
          </p:cNvPr>
          <p:cNvSpPr txBox="1"/>
          <p:nvPr/>
        </p:nvSpPr>
        <p:spPr>
          <a:xfrm>
            <a:off x="4051361" y="5200758"/>
            <a:ext cx="59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lackmoor LET Plain" pitchFamily="2" charset="0"/>
              </a:rPr>
              <a:t>1</a:t>
            </a:r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id="{D4F0D001-0E56-1740-A021-F7987D440B3B}"/>
              </a:ext>
            </a:extLst>
          </p:cNvPr>
          <p:cNvSpPr txBox="1"/>
          <p:nvPr/>
        </p:nvSpPr>
        <p:spPr>
          <a:xfrm>
            <a:off x="4600965" y="5200758"/>
            <a:ext cx="59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lackmoor LET Plain" pitchFamily="2" charset="0"/>
              </a:rPr>
              <a:t>2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id="{79872F78-6FFF-B04C-B192-1D4A293E0C57}"/>
              </a:ext>
            </a:extLst>
          </p:cNvPr>
          <p:cNvSpPr txBox="1"/>
          <p:nvPr/>
        </p:nvSpPr>
        <p:spPr>
          <a:xfrm>
            <a:off x="5150569" y="5200758"/>
            <a:ext cx="59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lackmoor LET Plain" pitchFamily="2" charset="0"/>
              </a:rPr>
              <a:t>3</a:t>
            </a:r>
          </a:p>
        </p:txBody>
      </p:sp>
      <p:sp>
        <p:nvSpPr>
          <p:cNvPr id="27" name="4">
            <a:extLst>
              <a:ext uri="{FF2B5EF4-FFF2-40B4-BE49-F238E27FC236}">
                <a16:creationId xmlns:a16="http://schemas.microsoft.com/office/drawing/2014/main" id="{03B9BFB1-934F-2F45-96A3-B2EF022C32C5}"/>
              </a:ext>
            </a:extLst>
          </p:cNvPr>
          <p:cNvSpPr txBox="1"/>
          <p:nvPr/>
        </p:nvSpPr>
        <p:spPr>
          <a:xfrm>
            <a:off x="5700172" y="5200758"/>
            <a:ext cx="59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lackmoor LET Plain" pitchFamily="2" charset="0"/>
              </a:rPr>
              <a:t>4</a:t>
            </a:r>
          </a:p>
        </p:txBody>
      </p:sp>
      <p:sp>
        <p:nvSpPr>
          <p:cNvPr id="29" name="5">
            <a:extLst>
              <a:ext uri="{FF2B5EF4-FFF2-40B4-BE49-F238E27FC236}">
                <a16:creationId xmlns:a16="http://schemas.microsoft.com/office/drawing/2014/main" id="{8EAC04CF-6C82-F147-A37A-07E656160AEB}"/>
              </a:ext>
            </a:extLst>
          </p:cNvPr>
          <p:cNvSpPr txBox="1"/>
          <p:nvPr/>
        </p:nvSpPr>
        <p:spPr>
          <a:xfrm>
            <a:off x="6249775" y="5200758"/>
            <a:ext cx="59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lackmoor LET Plain" pitchFamily="2" charset="0"/>
              </a:rPr>
              <a:t>5</a:t>
            </a:r>
          </a:p>
        </p:txBody>
      </p:sp>
      <p:sp>
        <p:nvSpPr>
          <p:cNvPr id="30" name="6">
            <a:extLst>
              <a:ext uri="{FF2B5EF4-FFF2-40B4-BE49-F238E27FC236}">
                <a16:creationId xmlns:a16="http://schemas.microsoft.com/office/drawing/2014/main" id="{4A85F1A3-8DC6-184F-A064-25AB41DB8AE8}"/>
              </a:ext>
            </a:extLst>
          </p:cNvPr>
          <p:cNvSpPr txBox="1"/>
          <p:nvPr/>
        </p:nvSpPr>
        <p:spPr>
          <a:xfrm>
            <a:off x="6764794" y="5200758"/>
            <a:ext cx="59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lackmoor LET Plain" pitchFamily="2" charset="0"/>
              </a:rPr>
              <a:t>6</a:t>
            </a:r>
          </a:p>
        </p:txBody>
      </p:sp>
      <p:sp>
        <p:nvSpPr>
          <p:cNvPr id="31" name="7">
            <a:extLst>
              <a:ext uri="{FF2B5EF4-FFF2-40B4-BE49-F238E27FC236}">
                <a16:creationId xmlns:a16="http://schemas.microsoft.com/office/drawing/2014/main" id="{02ABAF43-C1C1-B74C-A612-46FE3C9B28EA}"/>
              </a:ext>
            </a:extLst>
          </p:cNvPr>
          <p:cNvSpPr txBox="1"/>
          <p:nvPr/>
        </p:nvSpPr>
        <p:spPr>
          <a:xfrm>
            <a:off x="7314398" y="5200758"/>
            <a:ext cx="59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lackmoor LET Plain" pitchFamily="2" charset="0"/>
              </a:rPr>
              <a:t>7</a:t>
            </a:r>
          </a:p>
        </p:txBody>
      </p:sp>
      <p:sp>
        <p:nvSpPr>
          <p:cNvPr id="32" name="8">
            <a:extLst>
              <a:ext uri="{FF2B5EF4-FFF2-40B4-BE49-F238E27FC236}">
                <a16:creationId xmlns:a16="http://schemas.microsoft.com/office/drawing/2014/main" id="{F6F71F8D-3098-7B49-B013-C34D0C6EC478}"/>
              </a:ext>
            </a:extLst>
          </p:cNvPr>
          <p:cNvSpPr txBox="1"/>
          <p:nvPr/>
        </p:nvSpPr>
        <p:spPr>
          <a:xfrm>
            <a:off x="7864002" y="5200758"/>
            <a:ext cx="59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lackmoor LET Plain" pitchFamily="2" charset="0"/>
              </a:rPr>
              <a:t>8</a:t>
            </a:r>
          </a:p>
        </p:txBody>
      </p:sp>
      <p:sp>
        <p:nvSpPr>
          <p:cNvPr id="33" name="9">
            <a:extLst>
              <a:ext uri="{FF2B5EF4-FFF2-40B4-BE49-F238E27FC236}">
                <a16:creationId xmlns:a16="http://schemas.microsoft.com/office/drawing/2014/main" id="{02BCF117-8512-4E43-86DC-443300352785}"/>
              </a:ext>
            </a:extLst>
          </p:cNvPr>
          <p:cNvSpPr txBox="1"/>
          <p:nvPr/>
        </p:nvSpPr>
        <p:spPr>
          <a:xfrm>
            <a:off x="8413605" y="5200758"/>
            <a:ext cx="59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lackmoor LET Plain" pitchFamily="2" charset="0"/>
              </a:rPr>
              <a:t>9</a:t>
            </a:r>
          </a:p>
        </p:txBody>
      </p:sp>
      <p:sp>
        <p:nvSpPr>
          <p:cNvPr id="34" name="o">
            <a:extLst>
              <a:ext uri="{FF2B5EF4-FFF2-40B4-BE49-F238E27FC236}">
                <a16:creationId xmlns:a16="http://schemas.microsoft.com/office/drawing/2014/main" id="{41CA74D1-9E5A-184D-8235-673F71DBB77A}"/>
              </a:ext>
            </a:extLst>
          </p:cNvPr>
          <p:cNvSpPr txBox="1"/>
          <p:nvPr/>
        </p:nvSpPr>
        <p:spPr>
          <a:xfrm>
            <a:off x="8963208" y="5200758"/>
            <a:ext cx="59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lackmoor LET Plain" pitchFamily="2" charset="0"/>
              </a:rPr>
              <a:t>0</a:t>
            </a:r>
          </a:p>
        </p:txBody>
      </p:sp>
      <p:sp>
        <p:nvSpPr>
          <p:cNvPr id="45" name="1">
            <a:extLst>
              <a:ext uri="{FF2B5EF4-FFF2-40B4-BE49-F238E27FC236}">
                <a16:creationId xmlns:a16="http://schemas.microsoft.com/office/drawing/2014/main" id="{BAF4D389-CD15-0140-A773-A9EF770660FC}"/>
              </a:ext>
            </a:extLst>
          </p:cNvPr>
          <p:cNvSpPr txBox="1"/>
          <p:nvPr/>
        </p:nvSpPr>
        <p:spPr>
          <a:xfrm>
            <a:off x="4051361" y="5982773"/>
            <a:ext cx="59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lackmoor LET Plain" pitchFamily="2" charset="0"/>
              </a:rPr>
              <a:t>1</a:t>
            </a:r>
          </a:p>
        </p:txBody>
      </p:sp>
      <p:sp>
        <p:nvSpPr>
          <p:cNvPr id="46" name="2">
            <a:extLst>
              <a:ext uri="{FF2B5EF4-FFF2-40B4-BE49-F238E27FC236}">
                <a16:creationId xmlns:a16="http://schemas.microsoft.com/office/drawing/2014/main" id="{9A7BA8BA-0F38-8348-A67F-E2930B5D98DA}"/>
              </a:ext>
            </a:extLst>
          </p:cNvPr>
          <p:cNvSpPr txBox="1"/>
          <p:nvPr/>
        </p:nvSpPr>
        <p:spPr>
          <a:xfrm>
            <a:off x="4600965" y="5982773"/>
            <a:ext cx="59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lackmoor LET Plain" pitchFamily="2" charset="0"/>
              </a:rPr>
              <a:t>2</a:t>
            </a:r>
          </a:p>
        </p:txBody>
      </p:sp>
      <p:sp>
        <p:nvSpPr>
          <p:cNvPr id="47" name="3">
            <a:extLst>
              <a:ext uri="{FF2B5EF4-FFF2-40B4-BE49-F238E27FC236}">
                <a16:creationId xmlns:a16="http://schemas.microsoft.com/office/drawing/2014/main" id="{814955AF-2488-4F43-B698-2A0526A601CF}"/>
              </a:ext>
            </a:extLst>
          </p:cNvPr>
          <p:cNvSpPr txBox="1"/>
          <p:nvPr/>
        </p:nvSpPr>
        <p:spPr>
          <a:xfrm>
            <a:off x="5150569" y="5982773"/>
            <a:ext cx="59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lackmoor LET Plain" pitchFamily="2" charset="0"/>
              </a:rPr>
              <a:t>3</a:t>
            </a:r>
          </a:p>
        </p:txBody>
      </p:sp>
      <p:sp>
        <p:nvSpPr>
          <p:cNvPr id="48" name="4">
            <a:extLst>
              <a:ext uri="{FF2B5EF4-FFF2-40B4-BE49-F238E27FC236}">
                <a16:creationId xmlns:a16="http://schemas.microsoft.com/office/drawing/2014/main" id="{8B7980BD-3996-7A4E-BE05-BD59A54E6EF8}"/>
              </a:ext>
            </a:extLst>
          </p:cNvPr>
          <p:cNvSpPr txBox="1"/>
          <p:nvPr/>
        </p:nvSpPr>
        <p:spPr>
          <a:xfrm>
            <a:off x="5700172" y="5982773"/>
            <a:ext cx="59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lackmoor LET Plain" pitchFamily="2" charset="0"/>
              </a:rPr>
              <a:t>4</a:t>
            </a:r>
          </a:p>
        </p:txBody>
      </p:sp>
      <p:sp>
        <p:nvSpPr>
          <p:cNvPr id="49" name="5">
            <a:extLst>
              <a:ext uri="{FF2B5EF4-FFF2-40B4-BE49-F238E27FC236}">
                <a16:creationId xmlns:a16="http://schemas.microsoft.com/office/drawing/2014/main" id="{6F64514C-240E-A548-974F-9E0D8A46440F}"/>
              </a:ext>
            </a:extLst>
          </p:cNvPr>
          <p:cNvSpPr txBox="1"/>
          <p:nvPr/>
        </p:nvSpPr>
        <p:spPr>
          <a:xfrm>
            <a:off x="6249775" y="5982773"/>
            <a:ext cx="59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lackmoor LET Plain" pitchFamily="2" charset="0"/>
              </a:rPr>
              <a:t>5</a:t>
            </a:r>
          </a:p>
        </p:txBody>
      </p:sp>
      <p:sp>
        <p:nvSpPr>
          <p:cNvPr id="50" name="6">
            <a:extLst>
              <a:ext uri="{FF2B5EF4-FFF2-40B4-BE49-F238E27FC236}">
                <a16:creationId xmlns:a16="http://schemas.microsoft.com/office/drawing/2014/main" id="{B42BF1AE-1522-8D40-9BD2-588617EB4A1B}"/>
              </a:ext>
            </a:extLst>
          </p:cNvPr>
          <p:cNvSpPr txBox="1"/>
          <p:nvPr/>
        </p:nvSpPr>
        <p:spPr>
          <a:xfrm>
            <a:off x="6764794" y="5982773"/>
            <a:ext cx="59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lackmoor LET Plain" pitchFamily="2" charset="0"/>
              </a:rPr>
              <a:t>6</a:t>
            </a:r>
          </a:p>
        </p:txBody>
      </p:sp>
      <p:sp>
        <p:nvSpPr>
          <p:cNvPr id="51" name="7">
            <a:extLst>
              <a:ext uri="{FF2B5EF4-FFF2-40B4-BE49-F238E27FC236}">
                <a16:creationId xmlns:a16="http://schemas.microsoft.com/office/drawing/2014/main" id="{23C5D1FF-70E1-144D-81CA-61F587001CAB}"/>
              </a:ext>
            </a:extLst>
          </p:cNvPr>
          <p:cNvSpPr txBox="1"/>
          <p:nvPr/>
        </p:nvSpPr>
        <p:spPr>
          <a:xfrm>
            <a:off x="7314398" y="5982773"/>
            <a:ext cx="59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lackmoor LET Plain" pitchFamily="2" charset="0"/>
              </a:rPr>
              <a:t>7</a:t>
            </a:r>
          </a:p>
        </p:txBody>
      </p:sp>
      <p:sp>
        <p:nvSpPr>
          <p:cNvPr id="52" name="8">
            <a:extLst>
              <a:ext uri="{FF2B5EF4-FFF2-40B4-BE49-F238E27FC236}">
                <a16:creationId xmlns:a16="http://schemas.microsoft.com/office/drawing/2014/main" id="{0A2D8736-6DF1-4043-A8A7-7366C7378389}"/>
              </a:ext>
            </a:extLst>
          </p:cNvPr>
          <p:cNvSpPr txBox="1"/>
          <p:nvPr/>
        </p:nvSpPr>
        <p:spPr>
          <a:xfrm>
            <a:off x="7864002" y="5982773"/>
            <a:ext cx="59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lackmoor LET Plain" pitchFamily="2" charset="0"/>
              </a:rPr>
              <a:t>8</a:t>
            </a:r>
          </a:p>
        </p:txBody>
      </p:sp>
      <p:sp>
        <p:nvSpPr>
          <p:cNvPr id="53" name="9">
            <a:extLst>
              <a:ext uri="{FF2B5EF4-FFF2-40B4-BE49-F238E27FC236}">
                <a16:creationId xmlns:a16="http://schemas.microsoft.com/office/drawing/2014/main" id="{03104EEF-66D3-C447-A0E0-E147B848CF64}"/>
              </a:ext>
            </a:extLst>
          </p:cNvPr>
          <p:cNvSpPr txBox="1"/>
          <p:nvPr/>
        </p:nvSpPr>
        <p:spPr>
          <a:xfrm>
            <a:off x="8413605" y="5982773"/>
            <a:ext cx="59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lackmoor LET Plain" pitchFamily="2" charset="0"/>
              </a:rPr>
              <a:t>9</a:t>
            </a:r>
          </a:p>
        </p:txBody>
      </p:sp>
      <p:sp>
        <p:nvSpPr>
          <p:cNvPr id="54" name="o">
            <a:extLst>
              <a:ext uri="{FF2B5EF4-FFF2-40B4-BE49-F238E27FC236}">
                <a16:creationId xmlns:a16="http://schemas.microsoft.com/office/drawing/2014/main" id="{2E7E7CE3-3771-4E4D-B917-034B071B8EE2}"/>
              </a:ext>
            </a:extLst>
          </p:cNvPr>
          <p:cNvSpPr txBox="1"/>
          <p:nvPr/>
        </p:nvSpPr>
        <p:spPr>
          <a:xfrm>
            <a:off x="8963208" y="5982773"/>
            <a:ext cx="59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lackmoor LET Plain" pitchFamily="2" charset="0"/>
              </a:rPr>
              <a:t>0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4D8250E6-E4A3-0546-BD5F-4B0AB7E2ACE0}"/>
              </a:ext>
            </a:extLst>
          </p:cNvPr>
          <p:cNvSpPr txBox="1"/>
          <p:nvPr/>
        </p:nvSpPr>
        <p:spPr>
          <a:xfrm>
            <a:off x="3563196" y="1163954"/>
            <a:ext cx="510132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800" dirty="0">
                <a:latin typeface="Blackmoor LET Plain" pitchFamily="2" charset="0"/>
              </a:rPr>
              <a:t>¿Puedes entrar </a:t>
            </a:r>
          </a:p>
          <a:p>
            <a:pPr algn="ctr"/>
            <a:r>
              <a:rPr lang="es-ES" sz="4800" dirty="0">
                <a:latin typeface="Blackmoor LET Plain" pitchFamily="2" charset="0"/>
              </a:rPr>
              <a:t>en el </a:t>
            </a:r>
            <a:r>
              <a:rPr lang="es-ES" sz="4800" dirty="0" err="1">
                <a:latin typeface="Blackmoor LET Plain" pitchFamily="2" charset="0"/>
              </a:rPr>
              <a:t>cementario</a:t>
            </a:r>
            <a:r>
              <a:rPr lang="es-ES" sz="4800" dirty="0">
                <a:latin typeface="Blackmoor LET Plain" pitchFamily="2" charset="0"/>
              </a:rPr>
              <a:t>?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0EDECFA5-1587-D246-8B80-7523BC94E167}"/>
              </a:ext>
            </a:extLst>
          </p:cNvPr>
          <p:cNvSpPr/>
          <p:nvPr/>
        </p:nvSpPr>
        <p:spPr>
          <a:xfrm>
            <a:off x="3495776" y="3110005"/>
            <a:ext cx="5232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Blackmoor LET Plain" pitchFamily="2" charset="0"/>
              </a:rPr>
              <a:t>Supera los retos para conseguir las claves para abrir el candado de la puerta.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F57124D2-955E-064A-866A-0104CEBF3039}"/>
              </a:ext>
            </a:extLst>
          </p:cNvPr>
          <p:cNvSpPr txBox="1"/>
          <p:nvPr/>
        </p:nvSpPr>
        <p:spPr>
          <a:xfrm>
            <a:off x="11155328" y="6581001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Blackmoor LET Plain" pitchFamily="2" charset="0"/>
              </a:rPr>
              <a:t>Adriana Eiroa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25D42307-FE60-6B43-B29D-E9EF5C0A6393}"/>
              </a:ext>
            </a:extLst>
          </p:cNvPr>
          <p:cNvSpPr txBox="1"/>
          <p:nvPr/>
        </p:nvSpPr>
        <p:spPr>
          <a:xfrm>
            <a:off x="181303" y="416402"/>
            <a:ext cx="37853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3200" dirty="0">
                <a:latin typeface="Blackmoor LET Plain" pitchFamily="2" charset="0"/>
              </a:rPr>
              <a:t>Es Noche de Difuntos…</a:t>
            </a:r>
          </a:p>
        </p:txBody>
      </p:sp>
    </p:spTree>
    <p:extLst>
      <p:ext uri="{BB962C8B-B14F-4D97-AF65-F5344CB8AC3E}">
        <p14:creationId xmlns:p14="http://schemas.microsoft.com/office/powerpoint/2010/main" val="425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17435 -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35 -0.00416 L -8.33333E-7 -4.074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2194 -0.004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4 -0.00416 L -2.91667E-6 -4.0740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26446 -0.004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46 -0.00416 L 5E-6 -4.0740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33 -0.01226 C -0.00039 -0.00416 0.01198 0.00371 0.01732 0.01366 C 0.02278 0.02477 0.02552 0.03774 0.02825 0.0507 C 0.03099 0.06366 0.02825 0.07477 0.02552 0.08681 C 0.02278 0.09769 0.01875 0.10973 0.00911 0.11968 C 0.00091 0.12963 -0.01263 0.13774 -0.02761 0.14375 C -0.04128 0.14977 -0.05755 0.15371 -0.07396 0.15579 C -0.09024 0.15764 -0.10677 0.15764 -0.12162 0.15579 C -0.13789 0.15371 -0.153 0.14885 -0.16524 0.14074 C -0.17748 0.1338 -0.18828 0.12477 -0.19388 0.11366 C -0.20078 0.10371 -0.20339 0.08982 -0.20339 0.07871 C -0.20482 0.06783 -0.20339 0.05463 -0.19649 0.04375 C -0.18972 0.0338 -0.17748 0.0257 -0.1612 0.02176 C -0.14492 0.01875 -0.12839 0.02269 -0.11758 0.02963 C -0.10795 0.03681 -0.10117 0.04769 -0.09974 0.06065 C -0.09974 0.07385 -0.10117 0.08565 -0.10795 0.09584 C -0.11485 0.10579 -0.11341 0.10764 -0.14076 0.12084 C -0.16524 0.13473 -0.18972 0.13079 -0.20482 0.13172 C -0.21979 0.13172 -0.23203 0.12778 -0.24701 0.12385 C -0.26341 0.11875 -0.27709 0.10973 -0.28646 0.10162 C -0.2961 0.09375 -0.30013 0.0838 -0.3056 0.06783 C -0.30964 0.05162 -0.30964 0.04375 -0.30964 0.03172 C -0.30964 0.01968 -0.30964 0.00764 -0.30964 -0.00416 " pathEditMode="relative" rAng="0" ptsTypes="AAAAAAAAAAAAAAAAAAAAA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1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64 -0.00416 L 2.70833E-6 -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C 0.01276 0.00811 0.02708 0.01598 0.03333 0.02593 C 0.03958 0.03704 0.04284 0.05 0.04596 0.06297 C 0.04922 0.07593 0.04596 0.08704 0.04284 0.09908 C 0.03958 0.10996 0.0349 0.12199 0.0237 0.13195 C 0.01419 0.1419 -0.00143 0.15 -0.01888 0.15602 C -0.03477 0.16204 -0.05365 0.16598 -0.07266 0.16806 C -0.09167 0.16991 -0.11081 0.16991 -0.12813 0.16806 C -0.14701 0.16598 -0.16445 0.16112 -0.17878 0.15301 C -0.19297 0.14607 -0.20547 0.13704 -0.21198 0.12593 C -0.22005 0.11598 -0.22305 0.10209 -0.22305 0.09098 C -0.22474 0.0801 -0.22305 0.0669 -0.21497 0.05602 C -0.20716 0.04607 -0.19297 0.03797 -0.17409 0.03403 C -0.15508 0.03102 -0.13594 0.03496 -0.12344 0.0419 C -0.11224 0.04908 -0.1043 0.05996 -0.1026 0.07292 C -0.1026 0.08612 -0.1043 0.09792 -0.11224 0.10811 C -0.12018 0.11806 -0.11849 0.11991 -0.15026 0.13311 C -0.17878 0.14699 -0.20716 0.14306 -0.22474 0.14399 C -0.24206 0.14399 -0.25625 0.14005 -0.2737 0.13612 C -0.29271 0.13102 -0.30859 0.12199 -0.31953 0.11389 C -0.33073 0.10602 -0.33542 0.09607 -0.34167 0.0801 C -0.34635 0.06389 -0.34635 0.05602 -0.34635 0.04399 C -0.34635 0.03195 -0.34635 0.01991 -0.34635 0.00811 " pathEditMode="relative" rAng="0" ptsTypes="AAAAAAAAAAAAAAAAAAAAA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1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69 -0.00416 L 6.25E-7 -4.07407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-0.00138 L -0.39909 -0.0013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688 -0.00416 L 3.125E-6 -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44193 -0.004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96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193 -0.00416 L 1.04167E-6 -4.07407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9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138 L -0.48711 -0.0041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4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11 -0.00416 L -1.25E-6 -4.07407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138 L -0.53216 -0.0041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9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00416 L -3.33333E-6 -4.07407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-0.00138 L -0.57722 -0.004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722 -0.00416 L 4.58333E-6 -4.07407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7435 -0.004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35 -0.00416 L -8.33333E-7 -4.44444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2194 -0.0041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4 -0.00416 L -2.91667E-6 -4.44444E-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26446 -0.0041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46 -0.00416 L 5E-6 -4.44444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33 -0.01226 C -0.00039 -0.00416 0.01198 0.00371 0.01732 0.01366 C 0.02278 0.02477 0.02552 0.03774 0.02825 0.0507 C 0.03099 0.06366 0.02825 0.07477 0.02552 0.08681 C 0.02278 0.09769 0.01875 0.10973 0.00911 0.11968 C 0.00091 0.12963 -0.01263 0.13774 -0.02761 0.14375 C -0.04128 0.14977 -0.05755 0.15371 -0.07396 0.15579 C -0.09024 0.15764 -0.10677 0.15764 -0.12162 0.15579 C -0.13789 0.15371 -0.153 0.14885 -0.16524 0.14075 C -0.17748 0.1338 -0.18828 0.12477 -0.19388 0.11366 C -0.20078 0.10371 -0.20339 0.08982 -0.20339 0.07871 C -0.20482 0.06783 -0.20339 0.05463 -0.19649 0.04375 C -0.18972 0.0338 -0.17748 0.0257 -0.1612 0.02176 C -0.14492 0.01875 -0.12839 0.02269 -0.11758 0.02963 C -0.10795 0.03681 -0.10117 0.04769 -0.09974 0.06065 C -0.09974 0.07385 -0.10117 0.08565 -0.10795 0.09584 C -0.11485 0.10579 -0.11341 0.10764 -0.14076 0.12084 C -0.16524 0.13473 -0.18972 0.13079 -0.20482 0.13172 C -0.21979 0.13172 -0.23203 0.12778 -0.24701 0.12385 C -0.26341 0.11875 -0.27709 0.10973 -0.28646 0.10162 C -0.2961 0.09375 -0.30013 0.0838 -0.3056 0.06783 C -0.30964 0.05162 -0.30964 0.04375 -0.30964 0.03172 C -0.30964 0.01968 -0.30964 0.00764 -0.30964 -0.00416 " pathEditMode="relative" rAng="0" ptsTypes="AAAAAAAAAAAAAAAAAAAAAAA">
                                      <p:cBhvr>
                                        <p:cTn id="1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1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64 -0.00416 L 2.70833E-6 -4.44444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C 0.01276 0.00811 0.02708 0.01598 0.03333 0.02593 C 0.03958 0.03704 0.04284 0.05 0.04596 0.06297 C 0.04922 0.07593 0.04596 0.08704 0.04284 0.09908 C 0.03958 0.10996 0.0349 0.122 0.0237 0.13195 C 0.01419 0.1419 -0.00143 0.15 -0.01888 0.15602 C -0.03477 0.16204 -0.05365 0.16598 -0.07266 0.16806 C -0.09167 0.16991 -0.11081 0.16991 -0.12813 0.16806 C -0.14701 0.16598 -0.16445 0.16112 -0.17878 0.15301 C -0.19297 0.14607 -0.20547 0.13704 -0.21198 0.12593 C -0.22005 0.11598 -0.22305 0.10209 -0.22305 0.09098 C -0.22474 0.0801 -0.22305 0.0669 -0.21497 0.05602 C -0.20716 0.04607 -0.19297 0.03797 -0.17409 0.03403 C -0.15508 0.03102 -0.13594 0.03496 -0.12344 0.0419 C -0.11224 0.04908 -0.1043 0.05996 -0.1026 0.07292 C -0.1026 0.08612 -0.1043 0.09792 -0.11224 0.10811 C -0.12018 0.11806 -0.11849 0.11991 -0.15026 0.13311 C -0.17878 0.147 -0.20716 0.14306 -0.22474 0.14399 C -0.24206 0.14399 -0.25625 0.14005 -0.2737 0.13612 C -0.29271 0.13102 -0.30859 0.122 -0.31953 0.11389 C -0.33073 0.10602 -0.33542 0.09607 -0.34167 0.0801 C -0.34635 0.06389 -0.34635 0.05602 -0.34635 0.04399 C -0.34635 0.03195 -0.34635 0.01991 -0.34635 0.00811 " pathEditMode="relative" rAng="0" ptsTypes="AAAAAAAAAAAAAAAAAAAAAAA">
                                      <p:cBhvr>
                                        <p:cTn id="1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1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69 -0.00416 L 6.25E-7 -4.44444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-0.00138 L -0.39909 -0.00138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688 -0.00416 L 3.125E-6 -4.44444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44193 -0.0041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96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193 -0.00416 L 1.04167E-6 -4.44444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9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138 L -0.48711 -0.0041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4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11 -0.00416 L -1.25E-6 -4.44444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138 L -0.53216 -0.0041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9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00416 L -3.33333E-6 -4.44444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-0.00138 L -0.57722 -0.00416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722 -0.00416 L 4.58333E-6 -4.44444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9" grpId="0"/>
      <p:bldP spid="29" grpId="1"/>
      <p:bldP spid="30" grpId="0"/>
      <p:bldP spid="30" grpId="2"/>
      <p:bldP spid="31" grpId="0"/>
      <p:bldP spid="31" grpId="1"/>
      <p:bldP spid="32" grpId="0"/>
      <p:bldP spid="32" grpId="2"/>
      <p:bldP spid="33" grpId="0"/>
      <p:bldP spid="33" grpId="1"/>
      <p:bldP spid="34" grpId="0"/>
      <p:bldP spid="34" grpId="3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dado cementerio" id="{903130B1-ACEF-9342-B94E-D1F0F7EFCB96}" vid="{420E2763-BAAA-4749-92C7-3951B4CD2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49</Words>
  <Application>Microsoft Macintosh PowerPoint</Application>
  <PresentationFormat>Panorámica</PresentationFormat>
  <Paragraphs>25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Blackmoor LET Plain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Eiroa Mozos</dc:creator>
  <cp:lastModifiedBy>Adriana Eiroa Mozos</cp:lastModifiedBy>
  <cp:revision>23</cp:revision>
  <dcterms:created xsi:type="dcterms:W3CDTF">2020-10-21T13:35:21Z</dcterms:created>
  <dcterms:modified xsi:type="dcterms:W3CDTF">2020-10-21T18:40:44Z</dcterms:modified>
</cp:coreProperties>
</file>