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D9"/>
    <a:srgbClr val="E8C2A8"/>
    <a:srgbClr val="921D95"/>
    <a:srgbClr val="FF9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>
        <p:scale>
          <a:sx n="66" d="100"/>
          <a:sy n="66" d="100"/>
        </p:scale>
        <p:origin x="65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19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85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64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87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38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10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87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61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52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63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65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264D-12D0-4972-9D81-447FB24C505D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5C178-8B06-4AC4-91B5-FF79E3DD9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92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565" y="-379592"/>
            <a:ext cx="12309566" cy="7690635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992724" y="1389366"/>
            <a:ext cx="3320153" cy="4828923"/>
            <a:chOff x="934213" y="1394128"/>
            <a:chExt cx="3320153" cy="4828923"/>
          </a:xfrm>
          <a:effectLst/>
        </p:grpSpPr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508"/>
            <a:stretch/>
          </p:blipFill>
          <p:spPr>
            <a:xfrm>
              <a:off x="934213" y="1394128"/>
              <a:ext cx="3320153" cy="4828923"/>
            </a:xfrm>
            <a:prstGeom prst="rect">
              <a:avLst/>
            </a:prstGeom>
          </p:spPr>
        </p:pic>
        <p:sp>
          <p:nvSpPr>
            <p:cNvPr id="7" name="Rectángulo 6"/>
            <p:cNvSpPr/>
            <p:nvPr/>
          </p:nvSpPr>
          <p:spPr>
            <a:xfrm>
              <a:off x="1700463" y="3808589"/>
              <a:ext cx="1876926" cy="1966569"/>
            </a:xfrm>
            <a:prstGeom prst="rect">
              <a:avLst/>
            </a:prstGeom>
            <a:solidFill>
              <a:srgbClr val="FF9B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2064899" y="3946358"/>
              <a:ext cx="1058779" cy="593558"/>
            </a:xfrm>
            <a:prstGeom prst="rect">
              <a:avLst/>
            </a:prstGeom>
            <a:solidFill>
              <a:srgbClr val="921D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2064898" y="4860758"/>
              <a:ext cx="1058779" cy="593558"/>
            </a:xfrm>
            <a:prstGeom prst="rect">
              <a:avLst/>
            </a:prstGeom>
            <a:solidFill>
              <a:srgbClr val="921D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" name="Rectángulo 22"/>
          <p:cNvSpPr/>
          <p:nvPr/>
        </p:nvSpPr>
        <p:spPr>
          <a:xfrm>
            <a:off x="3534206" y="3107705"/>
            <a:ext cx="397670" cy="214932"/>
          </a:xfrm>
          <a:prstGeom prst="rect">
            <a:avLst/>
          </a:prstGeom>
          <a:solidFill>
            <a:srgbClr val="FFFBD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6" t="35930" r="46552" b="60026"/>
          <a:stretch/>
        </p:blipFill>
        <p:spPr>
          <a:xfrm>
            <a:off x="3542540" y="3107705"/>
            <a:ext cx="381001" cy="216519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4863098" y="3829566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odoni MT Black" panose="02070A03080606020203" pitchFamily="18" charset="0"/>
              </a:rPr>
              <a:t>1</a:t>
            </a:r>
            <a:endParaRPr lang="es-ES" sz="4000" dirty="0">
              <a:latin typeface="Bodoni MT Black" panose="02070A03080606020203" pitchFamily="18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426018" y="3829566"/>
            <a:ext cx="6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odoni MT Black" panose="02070A03080606020203" pitchFamily="18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990585" y="3829566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odoni MT Black" panose="02070A03080606020203" pitchFamily="18" charset="0"/>
              </a:rPr>
              <a:t>3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6553505" y="3829566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odoni MT Black" panose="02070A03080606020203" pitchFamily="18" charset="0"/>
              </a:rPr>
              <a:t>4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7116425" y="3829566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odoni MT Black" panose="02070A03080606020203" pitchFamily="18" charset="0"/>
              </a:rPr>
              <a:t>5</a:t>
            </a:r>
            <a:endParaRPr lang="es-ES" sz="4000" dirty="0">
              <a:latin typeface="Bodoni MT Black" panose="02070A03080606020203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8242265" y="3829566"/>
            <a:ext cx="6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odoni MT Black" panose="02070A03080606020203" pitchFamily="18" charset="0"/>
              </a:rPr>
              <a:t>7</a:t>
            </a:r>
            <a:endParaRPr lang="es-ES" sz="4000" dirty="0">
              <a:latin typeface="Bodoni MT Black" panose="02070A03080606020203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8806832" y="3829566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odoni MT Black" panose="02070A03080606020203" pitchFamily="18" charset="0"/>
              </a:rPr>
              <a:t>8</a:t>
            </a:r>
            <a:endParaRPr lang="es-ES" sz="4000" dirty="0">
              <a:latin typeface="Bodoni MT Black" panose="02070A03080606020203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9369752" y="3829566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odoni MT Black" panose="02070A03080606020203" pitchFamily="18" charset="0"/>
              </a:rPr>
              <a:t>9</a:t>
            </a:r>
            <a:endParaRPr lang="es-ES" sz="4000" dirty="0">
              <a:latin typeface="Bodoni MT Black" panose="02070A03080606020203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9932669" y="3829566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odoni MT Black" panose="02070A03080606020203" pitchFamily="18" charset="0"/>
              </a:rPr>
              <a:t>0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7679345" y="3829566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odoni MT Black" panose="02070A03080606020203" pitchFamily="18" charset="0"/>
              </a:rPr>
              <a:t>6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4899962" y="4741668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odoni MT Black" panose="02070A03080606020203" pitchFamily="18" charset="0"/>
              </a:rPr>
              <a:t>1</a:t>
            </a:r>
            <a:endParaRPr lang="es-ES" sz="4000" dirty="0">
              <a:latin typeface="Bodoni MT Black" panose="02070A03080606020203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5462882" y="4741668"/>
            <a:ext cx="6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odoni MT Black" panose="02070A03080606020203" pitchFamily="18" charset="0"/>
              </a:rPr>
              <a:t>2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6027449" y="4741668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odoni MT Black" panose="02070A03080606020203" pitchFamily="18" charset="0"/>
              </a:rPr>
              <a:t>3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6590369" y="4741668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odoni MT Black" panose="02070A03080606020203" pitchFamily="18" charset="0"/>
              </a:rPr>
              <a:t>4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7153289" y="4741668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odoni MT Black" panose="02070A03080606020203" pitchFamily="18" charset="0"/>
              </a:rPr>
              <a:t>5</a:t>
            </a:r>
            <a:endParaRPr lang="es-ES" sz="4000" dirty="0">
              <a:latin typeface="Bodoni MT Black" panose="02070A03080606020203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8279129" y="4741668"/>
            <a:ext cx="6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odoni MT Black" panose="02070A03080606020203" pitchFamily="18" charset="0"/>
              </a:rPr>
              <a:t>7</a:t>
            </a:r>
            <a:endParaRPr lang="es-ES" sz="4000" dirty="0">
              <a:latin typeface="Bodoni MT Black" panose="02070A03080606020203" pitchFamily="18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8843696" y="4741668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odoni MT Black" panose="02070A03080606020203" pitchFamily="18" charset="0"/>
              </a:rPr>
              <a:t>8</a:t>
            </a:r>
            <a:endParaRPr lang="es-ES" sz="4000" dirty="0">
              <a:latin typeface="Bodoni MT Black" panose="02070A03080606020203" pitchFamily="18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9406616" y="4741668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odoni MT Black" panose="02070A03080606020203" pitchFamily="18" charset="0"/>
              </a:rPr>
              <a:t>9</a:t>
            </a:r>
            <a:endParaRPr lang="es-ES" sz="4000" dirty="0">
              <a:latin typeface="Bodoni MT Black" panose="02070A03080606020203" pitchFamily="18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9969533" y="4741668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odoni MT Black" panose="02070A03080606020203" pitchFamily="18" charset="0"/>
              </a:rPr>
              <a:t>0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7716209" y="4741668"/>
            <a:ext cx="61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Bodoni MT Black" panose="02070A03080606020203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6972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20417 0.0011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0.00116 L -6.25E-7 -2.59259E-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25052 0.0011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14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52 0.00116 L -2.5E-6 -3.7037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1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-0.29674 0.00115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674 0.00116 L 3.54167E-6 -3.7037E-6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7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-0.34284 0.00116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4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84 0.00116 L -2.08333E-7 -3.7037E-6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38906 0.00116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6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906 0.00116 L -4.16667E-6 -3.7037E-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5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6 L -0.43515 0.00116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0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516 0.00115 L 2.08333E-6 -3.7037E-6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4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6 L -0.48151 0.00116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7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151 0.00116 L -2.08333E-6 -3.7037E-6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2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-0.52774 0.00116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74 0.00115 L 3.95833E-6 -3.7037E-6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6 L -0.57383 0.00116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3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383 0.00116 L 2.08333E-7 -3.7037E-6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2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6 L -0.62005 0.00116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005 0.00116 L -3.75E-6 -3.7037E-6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20416 0.00115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6 0.00115 L -3.33333E-6 4.44444E-6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-0.25052 0.00115 " pathEditMode="relative" rAng="0" ptsTypes="AA">
                                      <p:cBhvr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2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52 0.00115 L 2.70833E-6 4.44444E-6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2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-0.29674 0.00115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4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674 0.00115 L -1.25E-6 4.44444E-6 " pathEditMode="relative" rAng="0" ptsTypes="AA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3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34284 0.00115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4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84 0.00115 L 5E-6 4.44444E-6 " pathEditMode="relative" rAng="0" ptsTypes="AA">
                                      <p:cBhvr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3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-0.38906 0.00115 " pathEditMode="relative" rAng="0" ptsTypes="AA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5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906 0.00115 L 1.04167E-6 4.44444E-6 " pathEditMode="relative" rAng="0" ptsTypes="AA">
                                      <p:cBhvr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5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-0.43515 0.00115 " pathEditMode="relative" rAng="0" ptsTypes="AA">
                                      <p:cBhvr>
                                        <p:cTn id="1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5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515 0.00115 L -2.91667E-6 4.44444E-6 " pathEditMode="relative" rAng="0" ptsTypes="AA">
                                      <p:cBhvr>
                                        <p:cTn id="1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5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-0.48151 0.00115 " pathEditMode="relative" rAng="0" ptsTypes="AA">
                                      <p:cBhvr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7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151 0.00115 L 3.125E-6 4.44444E-6 " pathEditMode="relative" rAng="0" ptsTypes="AA">
                                      <p:cBhvr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7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52773 0.00115 " pathEditMode="relative" rAng="0" ptsTypes="AA">
                                      <p:cBhvr>
                                        <p:cTn id="1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73 0.00115 L -8.33333E-7 4.44444E-6 " pathEditMode="relative" rAng="0" ptsTypes="AA">
                                      <p:cBhvr>
                                        <p:cTn id="1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8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-0.57382 0.00115 " pathEditMode="relative" rAng="0" ptsTypes="AA">
                                      <p:cBhvr>
                                        <p:cTn id="1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9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382 0.00115 L -4.58333E-6 4.44444E-6 " pathEditMode="relative" rAng="0" ptsTypes="AA">
                                      <p:cBhvr>
                                        <p:cTn id="1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8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-0.62005 0.00115 " pathEditMode="relative" rAng="0" ptsTypes="AA">
                                      <p:cBhvr>
                                        <p:cTn id="1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005 0.00115 L 1.45833E-6 4.44444E-6 " pathEditMode="relative" rAng="0" ptsTypes="AA">
                                      <p:cBhvr>
                                        <p:cTn id="1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1" grpId="1"/>
      <p:bldP spid="22" grpId="0"/>
      <p:bldP spid="22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50" grpId="0"/>
      <p:bldP spid="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565" y="-379592"/>
            <a:ext cx="12309566" cy="769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565" y="-379592"/>
            <a:ext cx="12309566" cy="769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565" y="-379592"/>
            <a:ext cx="12309566" cy="769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20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Bodoni MT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12</cp:revision>
  <dcterms:created xsi:type="dcterms:W3CDTF">2020-10-22T10:32:11Z</dcterms:created>
  <dcterms:modified xsi:type="dcterms:W3CDTF">2020-10-22T13:27:46Z</dcterms:modified>
</cp:coreProperties>
</file>