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8FD9"/>
    <a:srgbClr val="314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4643"/>
  </p:normalViewPr>
  <p:slideViewPr>
    <p:cSldViewPr snapToGrid="0" snapToObjects="1">
      <p:cViewPr>
        <p:scale>
          <a:sx n="110" d="100"/>
          <a:sy n="110" d="100"/>
        </p:scale>
        <p:origin x="119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0BB1B-F44D-CE43-A4A6-159582AD95BD}" type="datetimeFigureOut">
              <a:rPr lang="es-ES" smtClean="0"/>
              <a:t>25/10/20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490D6-3FE7-0D4E-8696-B05893D161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93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490D6-3FE7-0D4E-8696-B05893D1618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6752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B79711-1557-FF42-8C25-55231DB18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C359EA-472D-0947-A2A8-E5397EC70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07BF23-9EF0-3544-B89A-30271E9DE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CFEC-0515-D148-840E-1B25C5F26E2B}" type="datetimeFigureOut">
              <a:rPr lang="es-ES" smtClean="0"/>
              <a:t>25/10/20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E12238-6880-4144-9B8B-D48F45EB5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700280-3F4E-AA41-BC36-2EAC22593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D9D8-A9F2-5C4E-8F5F-FB3009110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358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881EDD-7672-6046-9038-5129DCECC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066134-716F-EB4B-9FEE-CC2DF526F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2C4D6D-19B2-3040-B91C-6B61F0313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CFEC-0515-D148-840E-1B25C5F26E2B}" type="datetimeFigureOut">
              <a:rPr lang="es-ES" smtClean="0"/>
              <a:t>25/10/20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3E98A1-DD3C-9341-BFFB-ECD05F506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7F0E6D-2D2C-B643-AC51-D13236AB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D9D8-A9F2-5C4E-8F5F-FB3009110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08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84612D-0C5B-2D4D-9853-442DF7590B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265BE8-1B02-E546-98B3-1E8550AFE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7E8127-857E-D54D-8017-364432F7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CFEC-0515-D148-840E-1B25C5F26E2B}" type="datetimeFigureOut">
              <a:rPr lang="es-ES" smtClean="0"/>
              <a:t>25/10/20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1F5D81-6F65-624C-964C-D4718E4E5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E68B13-50E0-1342-B4BE-5A07CD6E3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D9D8-A9F2-5C4E-8F5F-FB3009110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39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FABC9-7ECC-F741-AE95-D284E4B49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A309B5-5DDA-0645-9F45-10F4928CF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6D6CC1-7C4C-F947-90FF-97F4898E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CFEC-0515-D148-840E-1B25C5F26E2B}" type="datetimeFigureOut">
              <a:rPr lang="es-ES" smtClean="0"/>
              <a:t>25/10/20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B79B5F-6EA1-7D4D-926B-DDD637979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5C6719-1A08-B34A-8AD1-7045EFA5D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D9D8-A9F2-5C4E-8F5F-FB3009110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482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8AFF94-2041-D245-94D6-E2B7D6FD7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AEA9D5-81ED-2843-B6B2-122BC822B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A2B8EE-50DE-CB48-B46A-EF05F3D3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CFEC-0515-D148-840E-1B25C5F26E2B}" type="datetimeFigureOut">
              <a:rPr lang="es-ES" smtClean="0"/>
              <a:t>25/10/20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E20BDB-C0B7-3C4A-B8A8-73C37D3CE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F0D5A8-16C6-CE4C-B89B-BFF10B2C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D9D8-A9F2-5C4E-8F5F-FB3009110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53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76848-C77C-934E-BB1D-B6C2ADB7D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BA7902-D940-BA4E-B045-B52032372F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7AC93D-627F-0241-898A-3882FB0D8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2D65D0-E522-B24B-832B-F7E625CF2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CFEC-0515-D148-840E-1B25C5F26E2B}" type="datetimeFigureOut">
              <a:rPr lang="es-ES" smtClean="0"/>
              <a:t>25/10/20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BF57A2-DAC3-114B-8744-ED197D060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4B14DD-8BD9-FA43-8FBD-AFCE6B74E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D9D8-A9F2-5C4E-8F5F-FB3009110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30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3BC7D-E874-A644-B859-B2585D1CE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23DE20-0E10-5745-B8F2-7BE2D5F43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D2EFC1-9C2F-5C48-A0A1-824B47A03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AE25B03-FD9B-4D42-BA6F-FE59F76832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316D1A-867C-5E44-B800-C53B4D5F93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FD88F66-CF36-1240-97E6-793298F35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CFEC-0515-D148-840E-1B25C5F26E2B}" type="datetimeFigureOut">
              <a:rPr lang="es-ES" smtClean="0"/>
              <a:t>25/10/20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F1F7F69-F854-F543-A2A4-A48DAE46A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42F448-EF9D-3942-A027-A4B2EBEF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D9D8-A9F2-5C4E-8F5F-FB3009110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74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4F800-57C7-884C-BAED-9549956EA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2DC9EC4-FA3F-0547-BE61-D24FDA8CD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CFEC-0515-D148-840E-1B25C5F26E2B}" type="datetimeFigureOut">
              <a:rPr lang="es-ES" smtClean="0"/>
              <a:t>25/10/20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2EA816A-0438-D045-8BEE-C8F9EA6F5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7300DFD-FF64-D343-AC63-F20245DB9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D9D8-A9F2-5C4E-8F5F-FB3009110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764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555CCAC-5E7B-F045-9042-6D1E17F57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CFEC-0515-D148-840E-1B25C5F26E2B}" type="datetimeFigureOut">
              <a:rPr lang="es-ES" smtClean="0"/>
              <a:t>25/10/20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98315C-A514-E143-9CAA-5B91CD227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386011-5DFC-DE44-AB18-FD9ED35B5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D9D8-A9F2-5C4E-8F5F-FB3009110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155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3869F-B633-6647-AC4C-FE2A665AD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B09B3A-87C5-5747-BA14-4B70B6F85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2C5FDD-0668-FB43-A782-0CEA689EE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E9F770-6DA4-6F4D-97A7-C4D11BCB6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CFEC-0515-D148-840E-1B25C5F26E2B}" type="datetimeFigureOut">
              <a:rPr lang="es-ES" smtClean="0"/>
              <a:t>25/10/20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236871-C43F-DF4E-B933-61D54B4E5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6122DD-5FF7-2345-8586-2C31971F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D9D8-A9F2-5C4E-8F5F-FB3009110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067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25EA8-4B83-744F-A204-40C97966E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8B39E1B-EF6E-014C-A98E-38790C548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CB3314-8E29-C743-8D99-93D5932CB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43AB69-D75F-964D-A71D-928870B2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CFEC-0515-D148-840E-1B25C5F26E2B}" type="datetimeFigureOut">
              <a:rPr lang="es-ES" smtClean="0"/>
              <a:t>25/10/20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7AC276-356C-F44D-9FC0-0CB218605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B9A4A2-3C22-204E-817E-540CF83E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D9D8-A9F2-5C4E-8F5F-FB3009110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969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92ADD68-8CC1-C643-AE9F-AB9BD2921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4B4B85-D617-444B-AB09-147AC32F4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B16689-EDE1-7746-B29B-E50F7B7A7B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CFEC-0515-D148-840E-1B25C5F26E2B}" type="datetimeFigureOut">
              <a:rPr lang="es-ES" smtClean="0"/>
              <a:t>25/10/20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8173A8-806D-D742-9988-F7B3FC63B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662994-8390-D44D-8C38-4BEBA8423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AD9D8-A9F2-5C4E-8F5F-FB3009110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85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5B5FE9E9-DF5F-4548-837C-39A1E9BB4BB5}"/>
              </a:ext>
            </a:extLst>
          </p:cNvPr>
          <p:cNvGrpSpPr/>
          <p:nvPr/>
        </p:nvGrpSpPr>
        <p:grpSpPr>
          <a:xfrm>
            <a:off x="436880" y="734380"/>
            <a:ext cx="3728720" cy="4826000"/>
            <a:chOff x="273216" y="707655"/>
            <a:chExt cx="3728720" cy="4826000"/>
          </a:xfrm>
        </p:grpSpPr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A08AE230-8C3B-3749-964E-09E66D216DFC}"/>
                </a:ext>
              </a:extLst>
            </p:cNvPr>
            <p:cNvGrpSpPr/>
            <p:nvPr/>
          </p:nvGrpSpPr>
          <p:grpSpPr>
            <a:xfrm>
              <a:off x="273216" y="707655"/>
              <a:ext cx="3728720" cy="4826000"/>
              <a:chOff x="273216" y="707655"/>
              <a:chExt cx="3728720" cy="4826000"/>
            </a:xfrm>
          </p:grpSpPr>
          <p:pic>
            <p:nvPicPr>
              <p:cNvPr id="7" name="Imagen 6">
                <a:extLst>
                  <a:ext uri="{FF2B5EF4-FFF2-40B4-BE49-F238E27FC236}">
                    <a16:creationId xmlns:a16="http://schemas.microsoft.com/office/drawing/2014/main" id="{6E1BD76A-F794-C24D-A268-A8C2A8341DB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9982" r="12755"/>
              <a:stretch/>
            </p:blipFill>
            <p:spPr>
              <a:xfrm>
                <a:off x="273216" y="707655"/>
                <a:ext cx="3728720" cy="4826000"/>
              </a:xfrm>
              <a:prstGeom prst="rect">
                <a:avLst/>
              </a:prstGeom>
            </p:spPr>
          </p:pic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4585704C-4D6A-4646-ACB1-8CCE8AD7760C}"/>
                  </a:ext>
                </a:extLst>
              </p:cNvPr>
              <p:cNvSpPr/>
              <p:nvPr/>
            </p:nvSpPr>
            <p:spPr>
              <a:xfrm>
                <a:off x="1275907" y="3519377"/>
                <a:ext cx="1669312" cy="1307804"/>
              </a:xfrm>
              <a:prstGeom prst="rect">
                <a:avLst/>
              </a:prstGeom>
              <a:solidFill>
                <a:srgbClr val="9B8F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4BD59ECC-DC29-9F43-915E-A2F3F5286AC0}"/>
                </a:ext>
              </a:extLst>
            </p:cNvPr>
            <p:cNvSpPr/>
            <p:nvPr/>
          </p:nvSpPr>
          <p:spPr>
            <a:xfrm>
              <a:off x="1827028" y="3338623"/>
              <a:ext cx="754912" cy="701749"/>
            </a:xfrm>
            <a:prstGeom prst="rect">
              <a:avLst/>
            </a:prstGeom>
            <a:solidFill>
              <a:srgbClr val="3142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C2FEF3C0-152A-0848-BDA9-44A4FF5AAF06}"/>
                </a:ext>
              </a:extLst>
            </p:cNvPr>
            <p:cNvSpPr/>
            <p:nvPr/>
          </p:nvSpPr>
          <p:spPr>
            <a:xfrm>
              <a:off x="1827028" y="4476306"/>
              <a:ext cx="754912" cy="701749"/>
            </a:xfrm>
            <a:prstGeom prst="rect">
              <a:avLst/>
            </a:prstGeom>
            <a:solidFill>
              <a:srgbClr val="3142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" name="Rectángulo 19">
            <a:extLst>
              <a:ext uri="{FF2B5EF4-FFF2-40B4-BE49-F238E27FC236}">
                <a16:creationId xmlns:a16="http://schemas.microsoft.com/office/drawing/2014/main" id="{5635EEAB-9EFA-6343-9185-CCD1CA5E0764}"/>
              </a:ext>
            </a:extLst>
          </p:cNvPr>
          <p:cNvSpPr/>
          <p:nvPr/>
        </p:nvSpPr>
        <p:spPr>
          <a:xfrm>
            <a:off x="3157978" y="2653200"/>
            <a:ext cx="617361" cy="287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EA9A27E8-1B17-D84B-83C5-86C09BD034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475" t="39849" r="20733" b="54201"/>
          <a:stretch/>
        </p:blipFill>
        <p:spPr>
          <a:xfrm>
            <a:off x="3164114" y="2651883"/>
            <a:ext cx="617361" cy="287122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76F292AC-5CF8-E146-B0FE-607ECA9F1D02}"/>
              </a:ext>
            </a:extLst>
          </p:cNvPr>
          <p:cNvSpPr txBox="1"/>
          <p:nvPr/>
        </p:nvSpPr>
        <p:spPr>
          <a:xfrm>
            <a:off x="4593306" y="3192159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1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E62BBAB-4258-7643-BD64-25F88C2C9EDF}"/>
              </a:ext>
            </a:extLst>
          </p:cNvPr>
          <p:cNvSpPr txBox="1"/>
          <p:nvPr/>
        </p:nvSpPr>
        <p:spPr>
          <a:xfrm>
            <a:off x="5245638" y="3192159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2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2A01D19-7D3C-D849-93D2-598C50690AEA}"/>
              </a:ext>
            </a:extLst>
          </p:cNvPr>
          <p:cNvSpPr txBox="1"/>
          <p:nvPr/>
        </p:nvSpPr>
        <p:spPr>
          <a:xfrm>
            <a:off x="5897970" y="3191117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3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96ABD05-FA12-D847-AEAD-3E9EC19417CA}"/>
              </a:ext>
            </a:extLst>
          </p:cNvPr>
          <p:cNvSpPr txBox="1"/>
          <p:nvPr/>
        </p:nvSpPr>
        <p:spPr>
          <a:xfrm>
            <a:off x="6550302" y="3191117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4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F1FE0FCF-62B9-684E-BB84-76B46D0C5609}"/>
              </a:ext>
            </a:extLst>
          </p:cNvPr>
          <p:cNvSpPr txBox="1"/>
          <p:nvPr/>
        </p:nvSpPr>
        <p:spPr>
          <a:xfrm>
            <a:off x="7202634" y="3191117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5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ED2BC78C-C186-CE47-A3F2-93B895D0842B}"/>
              </a:ext>
            </a:extLst>
          </p:cNvPr>
          <p:cNvSpPr txBox="1"/>
          <p:nvPr/>
        </p:nvSpPr>
        <p:spPr>
          <a:xfrm>
            <a:off x="7865380" y="3192159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6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61AAC85-1F29-ED45-B101-A42E13E0A65C}"/>
              </a:ext>
            </a:extLst>
          </p:cNvPr>
          <p:cNvSpPr txBox="1"/>
          <p:nvPr/>
        </p:nvSpPr>
        <p:spPr>
          <a:xfrm>
            <a:off x="8517712" y="3192159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7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EB62672F-0D6B-E243-B4D9-DC9A0A16BB5E}"/>
              </a:ext>
            </a:extLst>
          </p:cNvPr>
          <p:cNvSpPr txBox="1"/>
          <p:nvPr/>
        </p:nvSpPr>
        <p:spPr>
          <a:xfrm>
            <a:off x="9170044" y="3191117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8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746FB767-BE05-9E4E-AAEC-E085013A8386}"/>
              </a:ext>
            </a:extLst>
          </p:cNvPr>
          <p:cNvSpPr txBox="1"/>
          <p:nvPr/>
        </p:nvSpPr>
        <p:spPr>
          <a:xfrm>
            <a:off x="9822376" y="3191117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9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EA5943D-EC04-8F45-A13E-30048E16E038}"/>
              </a:ext>
            </a:extLst>
          </p:cNvPr>
          <p:cNvSpPr txBox="1"/>
          <p:nvPr/>
        </p:nvSpPr>
        <p:spPr>
          <a:xfrm>
            <a:off x="10474708" y="3191117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0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45E74ED8-C747-744C-8A0F-0AACD5DFAB6D}"/>
              </a:ext>
            </a:extLst>
          </p:cNvPr>
          <p:cNvSpPr txBox="1"/>
          <p:nvPr/>
        </p:nvSpPr>
        <p:spPr>
          <a:xfrm>
            <a:off x="4591320" y="4351557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1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60E16784-85BC-3C43-BAB6-425F98A04FD8}"/>
              </a:ext>
            </a:extLst>
          </p:cNvPr>
          <p:cNvSpPr txBox="1"/>
          <p:nvPr/>
        </p:nvSpPr>
        <p:spPr>
          <a:xfrm>
            <a:off x="5243652" y="4351557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2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EF587F9A-1C3E-CA45-B5F5-5B8AC55ED6E7}"/>
              </a:ext>
            </a:extLst>
          </p:cNvPr>
          <p:cNvSpPr txBox="1"/>
          <p:nvPr/>
        </p:nvSpPr>
        <p:spPr>
          <a:xfrm>
            <a:off x="5895984" y="4350515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3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A1B08A51-CF4F-4242-99D2-FE6004B982B4}"/>
              </a:ext>
            </a:extLst>
          </p:cNvPr>
          <p:cNvSpPr txBox="1"/>
          <p:nvPr/>
        </p:nvSpPr>
        <p:spPr>
          <a:xfrm>
            <a:off x="6548316" y="4350515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4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8EABD38C-1EE3-1949-9357-5884B1B70343}"/>
              </a:ext>
            </a:extLst>
          </p:cNvPr>
          <p:cNvSpPr txBox="1"/>
          <p:nvPr/>
        </p:nvSpPr>
        <p:spPr>
          <a:xfrm>
            <a:off x="7200648" y="4350515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5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4ED505F4-7ACB-2040-980C-E207C2ED2666}"/>
              </a:ext>
            </a:extLst>
          </p:cNvPr>
          <p:cNvSpPr txBox="1"/>
          <p:nvPr/>
        </p:nvSpPr>
        <p:spPr>
          <a:xfrm>
            <a:off x="7863394" y="4351557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6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118C904B-3862-074E-99DD-4D7BBC4D6EC2}"/>
              </a:ext>
            </a:extLst>
          </p:cNvPr>
          <p:cNvSpPr txBox="1"/>
          <p:nvPr/>
        </p:nvSpPr>
        <p:spPr>
          <a:xfrm>
            <a:off x="8515726" y="4351557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7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FB09DCD0-563A-1349-B1FA-985A236CF0FF}"/>
              </a:ext>
            </a:extLst>
          </p:cNvPr>
          <p:cNvSpPr txBox="1"/>
          <p:nvPr/>
        </p:nvSpPr>
        <p:spPr>
          <a:xfrm>
            <a:off x="9168058" y="4350515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8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0D1587A7-78C0-4E43-B18A-EA1B591B4D76}"/>
              </a:ext>
            </a:extLst>
          </p:cNvPr>
          <p:cNvSpPr txBox="1"/>
          <p:nvPr/>
        </p:nvSpPr>
        <p:spPr>
          <a:xfrm>
            <a:off x="9820390" y="4350515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9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ADB1A225-2782-CE4D-A734-41E2F0C9812C}"/>
              </a:ext>
            </a:extLst>
          </p:cNvPr>
          <p:cNvSpPr txBox="1"/>
          <p:nvPr/>
        </p:nvSpPr>
        <p:spPr>
          <a:xfrm>
            <a:off x="10472722" y="4350515"/>
            <a:ext cx="55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n w="10160">
                  <a:solidFill>
                    <a:srgbClr val="9B8FD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0</a:t>
            </a:r>
          </a:p>
        </p:txBody>
      </p:sp>
      <p:pic>
        <p:nvPicPr>
          <p:cNvPr id="55" name="Imagen 54">
            <a:extLst>
              <a:ext uri="{FF2B5EF4-FFF2-40B4-BE49-F238E27FC236}">
                <a16:creationId xmlns:a16="http://schemas.microsoft.com/office/drawing/2014/main" id="{EBBC8654-8231-EF48-8895-D39348FBC2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650113">
            <a:off x="548639" y="5131268"/>
            <a:ext cx="1364833" cy="136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11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-0.19714 0.02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57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714 0.025 L 8.33333E-7 3.7037E-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57" y="-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-0.25065 0.025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39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65 0.025 L -4.79167E-6 3.7037E-7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26" y="-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85185E-6 L -0.30417 0.02523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8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2523 L -4.16667E-7 1.85185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8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85185E-6 L -0.35769 0.02523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91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769 0.02523 L 3.95833E-6 1.85185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78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0.4112 0.02523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12 0.02523 L -1.66667E-6 1.85185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60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7 L -0.4655 0.025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81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55 0.025 L 1.45833E-6 3.7037E-7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8" y="-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51901 0.025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51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901 0.025 L -4.16667E-6 3.7037E-7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51" y="-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85185E-6 L -0.57253 0.02523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33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253 0.02523 L 2.08333E-7 1.85185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20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85185E-6 L -0.62605 0.02523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02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605 0.02523 L 4.58333E-6 1.85185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02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85185E-6 L -0.67956 0.02523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84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956 0.02523 L -1.04167E-6 1.85185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71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-0.19714 0.025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57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714 0.025 L 1.04167E-6 -1.11111E-6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57" y="-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11111E-6 L -0.25065 0.025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39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65 0.025 L -4.58333E-6 -1.11111E-6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26" y="-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7037E-7 L -0.30417 0.02523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8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2523 L -2.08333E-7 3.7037E-7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8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-0.35769 0.02523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91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769 0.02523 L 4.16667E-6 3.7037E-7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78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7037E-7 L -0.4112 0.02523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12 0.02523 L -1.45833E-6 3.7037E-7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60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-0.4655 0.025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81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55 0.025 L 1.66667E-6 -1.11111E-6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8" y="-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11111E-6 L -0.51901 0.025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51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901 0.025 L -3.95833E-6 -1.11111E-6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51" y="-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7 L -0.57253 0.02523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33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253 0.02523 L 4.16667E-7 3.7037E-7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20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3.7037E-7 L -0.62605 0.02523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02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605 0.02523 L 4.79167E-6 3.7037E-7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02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0.67956 0.02523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84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956 0.02523 L -8.33333E-7 3.7037E-7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71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</Words>
  <Application>Microsoft Macintosh PowerPoint</Application>
  <PresentationFormat>Panorámica</PresentationFormat>
  <Paragraphs>21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Toppan Bunkyu Midashi Gothic Ex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Judit Blasco</dc:creator>
  <cp:lastModifiedBy>Ana Judit Blasco</cp:lastModifiedBy>
  <cp:revision>8</cp:revision>
  <dcterms:created xsi:type="dcterms:W3CDTF">2020-10-25T12:17:19Z</dcterms:created>
  <dcterms:modified xsi:type="dcterms:W3CDTF">2020-10-25T13:37:09Z</dcterms:modified>
</cp:coreProperties>
</file>