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A2D"/>
    <a:srgbClr val="E47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4511" autoAdjust="0"/>
  </p:normalViewPr>
  <p:slideViewPr>
    <p:cSldViewPr snapToGrid="0">
      <p:cViewPr>
        <p:scale>
          <a:sx n="90" d="100"/>
          <a:sy n="90" d="100"/>
        </p:scale>
        <p:origin x="44" y="-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B585D-AF53-43BA-ADEA-A89881D9D269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A39CF-3C91-491D-B41D-F951C42925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37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10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64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97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16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54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14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71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8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80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4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25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B0B67-B7AD-418E-B40D-29F9B1F14FE7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E1BC-DAA0-492C-B14C-530249BF6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01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122795" y="938393"/>
            <a:ext cx="4828923" cy="4828923"/>
            <a:chOff x="625072" y="929871"/>
            <a:chExt cx="4828923" cy="4828923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072" y="929871"/>
              <a:ext cx="4828923" cy="4828923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2336800" y="3437467"/>
              <a:ext cx="1574800" cy="2032000"/>
            </a:xfrm>
            <a:prstGeom prst="rect">
              <a:avLst/>
            </a:prstGeom>
            <a:solidFill>
              <a:srgbClr val="E471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2523066" y="3344332"/>
              <a:ext cx="1032934" cy="939800"/>
            </a:xfrm>
            <a:prstGeom prst="roundRect">
              <a:avLst/>
            </a:prstGeom>
            <a:solidFill>
              <a:srgbClr val="252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3254547" y="2456121"/>
            <a:ext cx="631654" cy="4798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42" t="31472" r="22777" b="58591"/>
          <a:stretch/>
        </p:blipFill>
        <p:spPr>
          <a:xfrm>
            <a:off x="3227098" y="2456121"/>
            <a:ext cx="631654" cy="479844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4697018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1</a:t>
            </a:r>
            <a:endParaRPr lang="es-ES" sz="7200" dirty="0">
              <a:solidFill>
                <a:schemeClr val="bg1">
                  <a:lumMod val="85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306481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915944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3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525407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4</a:t>
            </a:r>
            <a:endParaRPr lang="es-ES" sz="7200" dirty="0">
              <a:solidFill>
                <a:schemeClr val="bg1">
                  <a:lumMod val="85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134870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5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744333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6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328837" y="3275178"/>
            <a:ext cx="677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8963259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8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9572722" y="3275178"/>
            <a:ext cx="652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bg1">
                    <a:lumMod val="85000"/>
                  </a:schemeClr>
                </a:solidFill>
                <a:latin typeface="Showcard Gothic" panose="04020904020102020604" pitchFamily="82" charset="0"/>
              </a:rPr>
              <a:t>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0" y="4503027"/>
            <a:ext cx="2589607" cy="13170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" t="6473" r="26656" b="-3870"/>
          <a:stretch/>
        </p:blipFill>
        <p:spPr>
          <a:xfrm>
            <a:off x="2678164" y="2935966"/>
            <a:ext cx="1561259" cy="216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20521 -0.0074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521 -0.00741 L -3.125E-6 2.5925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25521 -0.0074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 -0.00741 L 8.33333E-7 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45521 -0.0074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4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521 -0.00741 L -4.375E-6 -4.44444E-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60508 -0.007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65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508 -0.00741 L -4.79167E-6 -1.11111E-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17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55508 -0.00741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99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8 -0.00741 L -2.29167E-6 -1.85185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52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50508 -0.0074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60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8 -0.00741 L -4.16667E-7 1.48148E-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40521 -0.0074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47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21 -0.00741 L -4.16667E-7 1.48148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35521 -0.00741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21 -0.00741 L 8.33333E-7 3.7037E-6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30521 -0.00741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0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2 -0.00741 L 8.33333E-7 3.7037E-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Showcard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</dc:creator>
  <cp:lastModifiedBy>natal</cp:lastModifiedBy>
  <cp:revision>18</cp:revision>
  <dcterms:created xsi:type="dcterms:W3CDTF">2020-10-19T20:07:41Z</dcterms:created>
  <dcterms:modified xsi:type="dcterms:W3CDTF">2020-10-24T19:09:48Z</dcterms:modified>
</cp:coreProperties>
</file>