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ebff67baff91265b" providerId="LiveId" clId="{835DBC56-5DEA-4BB9-9C07-0FACED253F9A}"/>
    <pc:docChg chg="modSld">
      <pc:chgData name="" userId="ebff67baff91265b" providerId="LiveId" clId="{835DBC56-5DEA-4BB9-9C07-0FACED253F9A}" dt="2020-10-23T11:24:28.254" v="65"/>
      <pc:docMkLst>
        <pc:docMk/>
      </pc:docMkLst>
      <pc:sldChg chg="setBg">
        <pc:chgData name="" userId="ebff67baff91265b" providerId="LiveId" clId="{835DBC56-5DEA-4BB9-9C07-0FACED253F9A}" dt="2020-10-23T11:24:28.254" v="65"/>
        <pc:sldMkLst>
          <pc:docMk/>
          <pc:sldMk cId="2149753733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6CFFEC-C279-4722-AD8D-87E29B2E5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19E4CE-0A1C-4A62-BD1A-59EC97D3D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EF517B-8AD9-4ECE-AB38-E29F7E201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DF61-2D0A-4967-9AA0-8FC3DE99911A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4E032D-D4D6-4CD8-8C24-0E8A2BAD5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067BD1-2ABE-4517-B0D3-332DE8D41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7EEC-68BD-4DB2-BBF0-35965FC079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91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D4726-2AA8-40E4-B0FC-79FAB6413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0765C25-E6E9-4F3A-B6A1-96B14DBB1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F43BDD-7A15-4C86-9009-31D235973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DF61-2D0A-4967-9AA0-8FC3DE99911A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BDA1B3-C6B6-42C5-B918-F648CCE21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4DED2A-3246-4363-A1A5-FF4720061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7EEC-68BD-4DB2-BBF0-35965FC079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0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0B8D4B7-EB74-4B30-A3C5-36C4164127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EFB8E9-4B51-401C-BDF4-422AEA032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BDE973-0FFB-4E91-BFFA-50512C0E9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DF61-2D0A-4967-9AA0-8FC3DE99911A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E5F463-739D-4576-BEA6-E48F40F5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71DC8A-F117-4EA7-8380-5FB545DE6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7EEC-68BD-4DB2-BBF0-35965FC079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95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A58995-CB23-49A0-89EE-AD6C2BEC7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E1AC34-F0D4-4BCB-B2F4-854DF1BF0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2584D3-BBFB-479E-82F7-AAFAA836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DF61-2D0A-4967-9AA0-8FC3DE99911A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7DE56D-78A1-4865-B535-6FD745EE0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B31726-DFD9-43C7-8A97-4032AA95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7EEC-68BD-4DB2-BBF0-35965FC079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972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A91F45-0B6E-488C-817C-ED47057FE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87CADF-3AB4-426F-BCA1-DC992E6E6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2C21A6-5CD9-4C1D-8BDC-38D6D6E9C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DF61-2D0A-4967-9AA0-8FC3DE99911A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9DE492-8061-4981-A0FA-479BE4543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A2D6BD-4DD9-46F0-9958-DBFA4A0FD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7EEC-68BD-4DB2-BBF0-35965FC079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79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CEA4BF-5E3C-4903-AD90-74CCA592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EBF654-026B-4962-B56F-2BD0565815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FBEC9EB-18CE-4EF9-8E13-185150B079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BB012B-FF2D-43EB-8DF5-08BAB7D9D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DF61-2D0A-4967-9AA0-8FC3DE99911A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13C7E2-6D27-46A8-A7E2-B86A2C11B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7DB79C-9298-4662-9E75-78FCE8962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7EEC-68BD-4DB2-BBF0-35965FC079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69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5C560D-EB5F-40EA-BB62-2950CF0E9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FBC8E5-DF47-41A9-BA44-BB8D1D127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4BEA1DC-042C-4C40-AC2A-1D3FB9052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1D9C55E-66DA-4F71-8471-2BC69158F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3B54D34-45E7-423E-9097-72FC4A4F2C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C5F8FF-C267-4320-911D-AD62EABC6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DF61-2D0A-4967-9AA0-8FC3DE99911A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E38C047-96DA-44A6-B4B8-84918DFD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A34FC9E-69DA-49B3-9AB2-92EDA8E8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7EEC-68BD-4DB2-BBF0-35965FC079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93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81F427-4618-442D-8D1F-3DAA92E3B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18A696-F426-4006-8701-F97A43AF3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DF61-2D0A-4967-9AA0-8FC3DE99911A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761BC2D-A361-483C-A072-C9F96F504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C06C149-24AE-4C6C-BE7D-3CE5470C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7EEC-68BD-4DB2-BBF0-35965FC079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655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EF6BDC3-D0C3-4456-AA8C-7A050C847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DF61-2D0A-4967-9AA0-8FC3DE99911A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CC3A517-83C2-40C3-9CDB-318B7E194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B3FFB3B-B728-4DF7-8CAB-145DEC02F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7EEC-68BD-4DB2-BBF0-35965FC079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980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2E76C-4831-4037-866B-79C9B3BC6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07E614-A1B4-474B-9DD7-3DFB81B42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62854FE-243A-4AFC-BA54-642058198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F913A7-85B2-4C36-A342-F44ED41F5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DF61-2D0A-4967-9AA0-8FC3DE99911A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C6831A-5BEF-4FDC-AD5B-EBC1F0001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FC3CC5-44E3-4C8D-9F48-3ABED8058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7EEC-68BD-4DB2-BBF0-35965FC079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702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41FB9D-7BAE-4288-B17F-E61D8F0D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DEC1A5E-C6D4-4C55-8A0A-C9DE1F0A17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FE83F1-FFB6-4D4A-A9C9-8C3298EC6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982A39-C1C1-41E6-AC2D-F252BA045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DF61-2D0A-4967-9AA0-8FC3DE99911A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41BAFF-5DC3-4A14-9208-4A08C8F1F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239E21-1082-46B8-B329-C7A5ED07E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7EEC-68BD-4DB2-BBF0-35965FC079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191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BC56B8B-B4F6-415F-AA9C-7FF2C91DE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AAA503-7903-4166-A8AC-228EC4D54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EE4D54-8F59-4A4E-BBEC-E8F03522AA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DF61-2D0A-4967-9AA0-8FC3DE99911A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BA7184-63D2-453C-80C6-0DABD495F6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D95456-CC19-4733-A490-072EAB90E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97EEC-68BD-4DB2-BBF0-35965FC079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6808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41F71300-0DDA-4C9B-A135-459432320710}"/>
              </a:ext>
            </a:extLst>
          </p:cNvPr>
          <p:cNvGrpSpPr/>
          <p:nvPr/>
        </p:nvGrpSpPr>
        <p:grpSpPr>
          <a:xfrm>
            <a:off x="209943" y="3187046"/>
            <a:ext cx="2912994" cy="2912994"/>
            <a:chOff x="585215" y="2679583"/>
            <a:chExt cx="2912994" cy="2912994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78E1D15B-1ACB-4EB6-BE57-1AE3A3E68D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215" y="2679583"/>
              <a:ext cx="2912994" cy="2912994"/>
            </a:xfrm>
            <a:prstGeom prst="rect">
              <a:avLst/>
            </a:prstGeom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0C8BB1C5-2160-425F-AEC8-7428DC43A946}"/>
                </a:ext>
              </a:extLst>
            </p:cNvPr>
            <p:cNvSpPr/>
            <p:nvPr/>
          </p:nvSpPr>
          <p:spPr>
            <a:xfrm>
              <a:off x="1577127" y="4100077"/>
              <a:ext cx="906011" cy="1275126"/>
            </a:xfrm>
            <a:prstGeom prst="rect">
              <a:avLst/>
            </a:prstGeom>
            <a:solidFill>
              <a:srgbClr val="FE94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11" name="Grupo 10">
              <a:extLst>
                <a:ext uri="{FF2B5EF4-FFF2-40B4-BE49-F238E27FC236}">
                  <a16:creationId xmlns:a16="http://schemas.microsoft.com/office/drawing/2014/main" id="{A6A096E1-B2D3-4984-917E-5F90A39B6541}"/>
                </a:ext>
              </a:extLst>
            </p:cNvPr>
            <p:cNvGrpSpPr/>
            <p:nvPr/>
          </p:nvGrpSpPr>
          <p:grpSpPr>
            <a:xfrm>
              <a:off x="1702963" y="4001549"/>
              <a:ext cx="654342" cy="1331709"/>
              <a:chOff x="1702963" y="4001549"/>
              <a:chExt cx="654342" cy="1331709"/>
            </a:xfrm>
          </p:grpSpPr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DF6CDD16-8860-4F53-B0D6-26910F9DC829}"/>
                  </a:ext>
                </a:extLst>
              </p:cNvPr>
              <p:cNvSpPr/>
              <p:nvPr/>
            </p:nvSpPr>
            <p:spPr>
              <a:xfrm>
                <a:off x="1702964" y="4001549"/>
                <a:ext cx="654341" cy="59561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3AEEABF1-D59C-4641-A013-DAEE2359987F}"/>
                  </a:ext>
                </a:extLst>
              </p:cNvPr>
              <p:cNvSpPr/>
              <p:nvPr/>
            </p:nvSpPr>
            <p:spPr>
              <a:xfrm>
                <a:off x="1702963" y="4737640"/>
                <a:ext cx="654341" cy="59561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21" name="Rectángulo 20">
            <a:extLst>
              <a:ext uri="{FF2B5EF4-FFF2-40B4-BE49-F238E27FC236}">
                <a16:creationId xmlns:a16="http://schemas.microsoft.com/office/drawing/2014/main" id="{28BE3421-1DC3-40FB-906F-8656E25BE658}"/>
              </a:ext>
            </a:extLst>
          </p:cNvPr>
          <p:cNvSpPr/>
          <p:nvPr/>
        </p:nvSpPr>
        <p:spPr>
          <a:xfrm>
            <a:off x="2229201" y="4127397"/>
            <a:ext cx="243281" cy="170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CDAD4415-A8BF-4AB0-9CB8-811E312EB9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54" t="25223" r="19055" b="62394"/>
          <a:stretch/>
        </p:blipFill>
        <p:spPr>
          <a:xfrm>
            <a:off x="2114025" y="4127397"/>
            <a:ext cx="459407" cy="170025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A6F1DD5D-32F6-4AD8-B7D3-40C284529C64}"/>
              </a:ext>
            </a:extLst>
          </p:cNvPr>
          <p:cNvSpPr txBox="1"/>
          <p:nvPr/>
        </p:nvSpPr>
        <p:spPr>
          <a:xfrm>
            <a:off x="3745247" y="4414106"/>
            <a:ext cx="40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Gill Sans Nova Cond XBd" panose="020B0A06020104020203" pitchFamily="34" charset="0"/>
              </a:rPr>
              <a:t>1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09E4B0B-AA81-440B-99BE-AB5E758544E8}"/>
              </a:ext>
            </a:extLst>
          </p:cNvPr>
          <p:cNvSpPr txBox="1"/>
          <p:nvPr/>
        </p:nvSpPr>
        <p:spPr>
          <a:xfrm>
            <a:off x="4240686" y="4414106"/>
            <a:ext cx="40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Gill Sans Nova Cond XBd" panose="020B0A06020104020203" pitchFamily="34" charset="0"/>
              </a:rPr>
              <a:t>2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6135191-DAE0-40C3-994C-311EA8E5B5A4}"/>
              </a:ext>
            </a:extLst>
          </p:cNvPr>
          <p:cNvSpPr txBox="1"/>
          <p:nvPr/>
        </p:nvSpPr>
        <p:spPr>
          <a:xfrm>
            <a:off x="4736126" y="4414106"/>
            <a:ext cx="40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Gill Sans Nova Cond XBd" panose="020B0A06020104020203" pitchFamily="34" charset="0"/>
              </a:rPr>
              <a:t>3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3CD72643-3C1D-46A8-9671-10B57362EFB7}"/>
              </a:ext>
            </a:extLst>
          </p:cNvPr>
          <p:cNvSpPr txBox="1"/>
          <p:nvPr/>
        </p:nvSpPr>
        <p:spPr>
          <a:xfrm>
            <a:off x="5211425" y="4414106"/>
            <a:ext cx="40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Gill Sans Nova Cond XBd" panose="020B0A06020104020203" pitchFamily="34" charset="0"/>
              </a:rPr>
              <a:t>4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BE279DC-F39F-4837-B8DE-AE17838ED7A1}"/>
              </a:ext>
            </a:extLst>
          </p:cNvPr>
          <p:cNvSpPr txBox="1"/>
          <p:nvPr/>
        </p:nvSpPr>
        <p:spPr>
          <a:xfrm>
            <a:off x="5671897" y="4414106"/>
            <a:ext cx="40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Gill Sans Nova Cond XBd" panose="020B0A06020104020203" pitchFamily="34" charset="0"/>
              </a:rPr>
              <a:t>5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9294D1E0-BD39-4247-80D2-22931C1425B8}"/>
              </a:ext>
            </a:extLst>
          </p:cNvPr>
          <p:cNvSpPr txBox="1"/>
          <p:nvPr/>
        </p:nvSpPr>
        <p:spPr>
          <a:xfrm>
            <a:off x="6106914" y="4414106"/>
            <a:ext cx="40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Gill Sans Nova Cond XBd" panose="020B0A06020104020203" pitchFamily="34" charset="0"/>
              </a:rPr>
              <a:t>6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AD4723CE-020F-4225-8D95-D96308827B44}"/>
              </a:ext>
            </a:extLst>
          </p:cNvPr>
          <p:cNvSpPr txBox="1"/>
          <p:nvPr/>
        </p:nvSpPr>
        <p:spPr>
          <a:xfrm>
            <a:off x="6519409" y="4414106"/>
            <a:ext cx="40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Gill Sans Nova Cond XBd" panose="020B0A06020104020203" pitchFamily="34" charset="0"/>
              </a:rPr>
              <a:t>7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08C53AB1-60CB-4561-A817-F62FC5F68050}"/>
              </a:ext>
            </a:extLst>
          </p:cNvPr>
          <p:cNvSpPr txBox="1"/>
          <p:nvPr/>
        </p:nvSpPr>
        <p:spPr>
          <a:xfrm>
            <a:off x="6994708" y="4414106"/>
            <a:ext cx="40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Gill Sans Nova Cond XBd" panose="020B0A06020104020203" pitchFamily="34" charset="0"/>
              </a:rPr>
              <a:t>8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2262CC04-2228-45E7-AD09-467C43816210}"/>
              </a:ext>
            </a:extLst>
          </p:cNvPr>
          <p:cNvSpPr txBox="1"/>
          <p:nvPr/>
        </p:nvSpPr>
        <p:spPr>
          <a:xfrm>
            <a:off x="7470007" y="4414106"/>
            <a:ext cx="40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Gill Sans Nova Cond XBd" panose="020B0A06020104020203" pitchFamily="34" charset="0"/>
              </a:rPr>
              <a:t>9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7F5CB26-8A22-48E2-82E9-1F583A48F1F7}"/>
              </a:ext>
            </a:extLst>
          </p:cNvPr>
          <p:cNvSpPr txBox="1"/>
          <p:nvPr/>
        </p:nvSpPr>
        <p:spPr>
          <a:xfrm>
            <a:off x="7945306" y="4414106"/>
            <a:ext cx="40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Gill Sans Nova Cond XBd" panose="020B0A06020104020203" pitchFamily="34" charset="0"/>
              </a:rPr>
              <a:t>0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8F7C74C2-7DF0-4410-A1B5-A31CF48A7650}"/>
              </a:ext>
            </a:extLst>
          </p:cNvPr>
          <p:cNvSpPr txBox="1"/>
          <p:nvPr/>
        </p:nvSpPr>
        <p:spPr>
          <a:xfrm>
            <a:off x="3745247" y="5203011"/>
            <a:ext cx="40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4800" dirty="0">
              <a:latin typeface="Gill Sans Nova Cond XBd" panose="020B0A06020104020203" pitchFamily="34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1F7EB172-98C3-434C-9AD7-83282933F62B}"/>
              </a:ext>
            </a:extLst>
          </p:cNvPr>
          <p:cNvSpPr txBox="1"/>
          <p:nvPr/>
        </p:nvSpPr>
        <p:spPr>
          <a:xfrm>
            <a:off x="4240686" y="5203011"/>
            <a:ext cx="40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4800" dirty="0">
              <a:latin typeface="Gill Sans Nova Cond XBd" panose="020B0A06020104020203" pitchFamily="34" charset="0"/>
            </a:endParaRP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E30E2DF8-CAEA-478A-8C6E-418AD90DCD0A}"/>
              </a:ext>
            </a:extLst>
          </p:cNvPr>
          <p:cNvSpPr txBox="1"/>
          <p:nvPr/>
        </p:nvSpPr>
        <p:spPr>
          <a:xfrm>
            <a:off x="3765718" y="5138229"/>
            <a:ext cx="40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Gill Sans Nova Cond XBd" panose="020B0A06020104020203" pitchFamily="34" charset="0"/>
              </a:rPr>
              <a:t>1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0CB51EDA-0CB7-4E7B-AEF1-52EE370986BD}"/>
              </a:ext>
            </a:extLst>
          </p:cNvPr>
          <p:cNvSpPr txBox="1"/>
          <p:nvPr/>
        </p:nvSpPr>
        <p:spPr>
          <a:xfrm>
            <a:off x="4261157" y="5138229"/>
            <a:ext cx="40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Gill Sans Nova Cond XBd" panose="020B0A06020104020203" pitchFamily="34" charset="0"/>
              </a:rPr>
              <a:t>2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2F3AF9F0-0115-4271-91FF-3EB072B561F1}"/>
              </a:ext>
            </a:extLst>
          </p:cNvPr>
          <p:cNvSpPr txBox="1"/>
          <p:nvPr/>
        </p:nvSpPr>
        <p:spPr>
          <a:xfrm>
            <a:off x="4756597" y="5138229"/>
            <a:ext cx="40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Gill Sans Nova Cond XBd" panose="020B0A06020104020203" pitchFamily="34" charset="0"/>
              </a:rPr>
              <a:t>3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5183AC0C-85BC-4444-9077-D4DC10B9DB1E}"/>
              </a:ext>
            </a:extLst>
          </p:cNvPr>
          <p:cNvSpPr txBox="1"/>
          <p:nvPr/>
        </p:nvSpPr>
        <p:spPr>
          <a:xfrm>
            <a:off x="5231896" y="5138229"/>
            <a:ext cx="40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Gill Sans Nova Cond XBd" panose="020B0A06020104020203" pitchFamily="34" charset="0"/>
              </a:rPr>
              <a:t>4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5C95B350-CD37-46F8-B87A-F573CF68134B}"/>
              </a:ext>
            </a:extLst>
          </p:cNvPr>
          <p:cNvSpPr txBox="1"/>
          <p:nvPr/>
        </p:nvSpPr>
        <p:spPr>
          <a:xfrm>
            <a:off x="5692368" y="5138229"/>
            <a:ext cx="40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Gill Sans Nova Cond XBd" panose="020B0A06020104020203" pitchFamily="34" charset="0"/>
              </a:rPr>
              <a:t>5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3EB9C6B3-07D8-4B73-AFA4-A989EF65B92A}"/>
              </a:ext>
            </a:extLst>
          </p:cNvPr>
          <p:cNvSpPr txBox="1"/>
          <p:nvPr/>
        </p:nvSpPr>
        <p:spPr>
          <a:xfrm>
            <a:off x="6127385" y="5138229"/>
            <a:ext cx="40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Gill Sans Nova Cond XBd" panose="020B0A06020104020203" pitchFamily="34" charset="0"/>
              </a:rPr>
              <a:t>6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1423FB9B-57A6-4975-A13D-55E24CDC39BF}"/>
              </a:ext>
            </a:extLst>
          </p:cNvPr>
          <p:cNvSpPr txBox="1"/>
          <p:nvPr/>
        </p:nvSpPr>
        <p:spPr>
          <a:xfrm>
            <a:off x="6539880" y="5138229"/>
            <a:ext cx="40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Gill Sans Nova Cond XBd" panose="020B0A06020104020203" pitchFamily="34" charset="0"/>
              </a:rPr>
              <a:t>7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E9D3DAD3-2352-4367-82C9-CF6A17DCDD25}"/>
              </a:ext>
            </a:extLst>
          </p:cNvPr>
          <p:cNvSpPr txBox="1"/>
          <p:nvPr/>
        </p:nvSpPr>
        <p:spPr>
          <a:xfrm>
            <a:off x="7015179" y="5138229"/>
            <a:ext cx="40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Gill Sans Nova Cond XBd" panose="020B0A06020104020203" pitchFamily="34" charset="0"/>
              </a:rPr>
              <a:t>8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11671316-0500-4F74-A0B9-997C111ABF05}"/>
              </a:ext>
            </a:extLst>
          </p:cNvPr>
          <p:cNvSpPr txBox="1"/>
          <p:nvPr/>
        </p:nvSpPr>
        <p:spPr>
          <a:xfrm>
            <a:off x="7490478" y="5138229"/>
            <a:ext cx="40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Gill Sans Nova Cond XBd" panose="020B0A06020104020203" pitchFamily="34" charset="0"/>
              </a:rPr>
              <a:t>9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00150BB8-F176-4955-BB89-6033BA34958D}"/>
              </a:ext>
            </a:extLst>
          </p:cNvPr>
          <p:cNvSpPr txBox="1"/>
          <p:nvPr/>
        </p:nvSpPr>
        <p:spPr>
          <a:xfrm>
            <a:off x="7965777" y="5138229"/>
            <a:ext cx="40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Gill Sans Nova Cond XBd" panose="020B0A06020104020203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14975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3 -0.00371 L -0.19154 -0.0023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14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54 -0.00232 L 2.29167E-6 3.33333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9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4 -0.00371 L -0.23216 -0.00231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76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217 -0.00232 L -2.70833E-6 3.33333E-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23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3.33333E-6 L -0.27278 -0.00231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2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278 -0.00232 L 2.29167E-6 3.33333E-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1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33333E-6 L -0.31185 -0.00231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34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185 -0.00231 L -2.08333E-7 3.33333E-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86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3.7037E-6 L -0.34961 -0.0023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0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961 -0.00232 L -6.25E-7 3.33333E-6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3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3.33333E-6 L -0.38529 -0.00232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97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528 -0.00231 L 2.29167E-6 3.33333E-6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4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33333E-6 L -0.41914 -0.00231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72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914 -0.00231 L -1.875E-6 3.33333E-6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24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-0.45807 -0.00232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30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808 -0.00232 L -4.16667E-6 3.33333E-6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13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49714 -0.00232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3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714 -0.00232 L 3.33333E-6 3.33333E-6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8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53607 -0.00231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1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607 -0.00232 L 1.04167E-6 3.33333E-6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2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L -0.00078 -0.03796 " pathEditMode="fixed" rAng="0" ptsTypes="AA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3 -0.0037 L -0.19154 -0.00231 " pathEditMode="relative" rAng="0" ptsTypes="AA">
                                      <p:cBhvr>
                                        <p:cTn id="10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14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54 -0.00231 L -4.16667E-7 -2.22222E-6 " pathEditMode="relative" rAng="0" ptsTypes="AA">
                                      <p:cBhvr>
                                        <p:cTn id="10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70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3 -0.0037 L -0.23217 -0.00231 " pathEditMode="relative" rAng="0" ptsTypes="AA">
                                      <p:cBhvr>
                                        <p:cTn id="11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45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217 -0.00231 L 4.58333E-6 -2.22222E-6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02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2.22222E-6 L -0.27279 -0.00231 " pathEditMode="relative" rAng="0" ptsTypes="AA">
                                      <p:cBhvr>
                                        <p:cTn id="11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46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279 -0.00231 L -4.16667E-7 -2.22222E-6 " pathEditMode="relative" rAng="0" ptsTypes="AA">
                                      <p:cBhvr>
                                        <p:cTn id="12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33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2.22222E-6 L -0.31185 -0.00231 " pathEditMode="relative" rAng="0" ptsTypes="AA">
                                      <p:cBhvr>
                                        <p:cTn id="12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9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185 -0.00231 L -2.91667E-6 -2.22222E-6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86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34961 -0.00231 " pathEditMode="relative" rAng="0" ptsTypes="AA">
                                      <p:cBhvr>
                                        <p:cTn id="13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87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961 -0.00231 L -3.33333E-6 -2.22222E-6 " pathEditMode="relative" rAng="0" ptsTypes="AA">
                                      <p:cBhvr>
                                        <p:cTn id="14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74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2.22222E-6 L -0.38529 -0.00231 " pathEditMode="relative" rAng="0" ptsTypes="AA">
                                      <p:cBhvr>
                                        <p:cTn id="14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1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529 -0.00231 L -4.16667E-7 -2.22222E-6 " pathEditMode="relative" rAng="0" ptsTypes="AA">
                                      <p:cBhvr>
                                        <p:cTn id="15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58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22222E-6 L -0.41914 -0.00231 " pathEditMode="relative" rAng="0" ptsTypes="AA">
                                      <p:cBhvr>
                                        <p:cTn id="15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64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914 -0.00231 L -4.58333E-6 -2.22222E-6 " pathEditMode="relative" rAng="0" ptsTypes="AA">
                                      <p:cBhvr>
                                        <p:cTn id="15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5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2.22222E-6 L -0.45808 -0.00231 " pathEditMode="relative" rAng="0" ptsTypes="AA">
                                      <p:cBhvr>
                                        <p:cTn id="16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04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808 -0.00231 L 3.125E-6 -2.22222E-6 " pathEditMode="relative" rAng="0" ptsTypes="AA">
                                      <p:cBhvr>
                                        <p:cTn id="1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4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-0.49714 -0.00231 " pathEditMode="relative" rAng="0" ptsTypes="AA">
                                      <p:cBhvr>
                                        <p:cTn id="17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57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714 -0.00231 L 8.33333E-7 -2.22222E-6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57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-0.53607 -0.00231 " pathEditMode="relative" rAng="0" ptsTypes="AA">
                                      <p:cBhvr>
                                        <p:cTn id="18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1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607 -0.00231 L -1.66667E-6 -2.22222E-6 " pathEditMode="relative" rAng="0" ptsTypes="AA">
                                      <p:cBhvr>
                                        <p:cTn id="18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97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20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Nova Cond XBd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Evelin Kallisaar</dc:creator>
  <cp:lastModifiedBy>Evelin Kallisaar</cp:lastModifiedBy>
  <cp:revision>10</cp:revision>
  <dcterms:created xsi:type="dcterms:W3CDTF">2020-10-23T09:50:57Z</dcterms:created>
  <dcterms:modified xsi:type="dcterms:W3CDTF">2020-10-23T11:24:46Z</dcterms:modified>
</cp:coreProperties>
</file>