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C5CF"/>
    <a:srgbClr val="FFB036"/>
    <a:srgbClr val="FF7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61"/>
    <p:restoredTop sz="94747"/>
  </p:normalViewPr>
  <p:slideViewPr>
    <p:cSldViewPr snapToGrid="0" snapToObjects="1">
      <p:cViewPr>
        <p:scale>
          <a:sx n="140" d="100"/>
          <a:sy n="140" d="100"/>
        </p:scale>
        <p:origin x="114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24550-B33B-674D-A080-EDA3EEA65D0D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88774-4363-7D48-87CC-332AB1E70B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63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C88774-4363-7D48-87CC-332AB1E70BC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31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3883C-FD18-2E4C-BE06-3AFF9759E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2703DE-A885-754E-A1B5-EE8789838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897AC6-6253-4C48-87B4-78CAC61CF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232-3AD3-9347-B6A6-65A0990901F4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0EA35B-6E8C-434A-92A6-C9BB94D4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4EFC26-3EAC-8D43-BA31-AD874DD2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296-9EB6-4445-B146-7C6055464A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55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80F34D-57B0-544F-9EB2-5E704C31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4DD388-C885-3C4D-AE87-EDCE3511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3F0DD3-EF07-E249-87F4-B3305284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232-3AD3-9347-B6A6-65A0990901F4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D0EA33-613A-2D4F-96BC-99B74F0D6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D0898D-9033-5B42-B84F-B4139F71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296-9EB6-4445-B146-7C6055464A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1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B1CF618-1887-874F-BFD2-6C59D06AA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390D14-759E-EA4D-B331-9FC7AB62A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0EE4C7-BA0B-F145-867F-E8461A76A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232-3AD3-9347-B6A6-65A0990901F4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BAAF62-E03B-6848-AF09-EA9E27B7D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992FC4-9B07-BB46-B10D-31761FED8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296-9EB6-4445-B146-7C6055464A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AE5F20-ADF6-C544-8B86-470709801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E310A1-1AD8-2A44-8B92-75F33C46E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BBE73C-E12A-724D-A442-BF83BF01B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232-3AD3-9347-B6A6-65A0990901F4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9EE970-3EA6-0448-A8FA-5EE641F01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BCA625-BBCA-0C46-A62E-71204ED4F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296-9EB6-4445-B146-7C6055464A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4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1C102-AB65-7142-A694-5A79A2ED3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26783C-9C24-9F4B-980A-211A6043E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1B5BFF-968C-824E-AF77-98F2E11F5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232-3AD3-9347-B6A6-65A0990901F4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C2FA0D-182C-FC49-8D85-C291DB987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01B81D-752C-1F4D-A027-E24441FD9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296-9EB6-4445-B146-7C6055464A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7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56A6A-77BA-4241-B00E-F47135A1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BBA0F1-741B-1249-B0CB-319A99BAA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D63BE3-F618-2A4B-81FD-3DB704B4C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35ECE0-47E5-1F45-A51C-9E5C2346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232-3AD3-9347-B6A6-65A0990901F4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710244-4B1F-414F-838B-F6C6417E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5FC238-98E0-1A4F-8EA4-530FE0AF1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296-9EB6-4445-B146-7C6055464A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88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1F44E-5251-2A44-92F6-2550A480B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2F6BDA-20ED-5244-863E-8837D627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79C02C-F4F2-B44E-9632-E530A794C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DC52DC-C641-3C42-BECF-98B698617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A07C1C1-DCAA-4841-B91C-86250ABF3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0EAACAB-08BC-2045-AAEB-F54A88A09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232-3AD3-9347-B6A6-65A0990901F4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5C43593-A147-354E-A06A-3FE6C9F70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CCF042-441D-AE46-8352-9E0B8716B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296-9EB6-4445-B146-7C6055464A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34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B2A85-59D9-0340-96F8-BF201B66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E1D2133-3E39-1645-B45F-F75C465D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232-3AD3-9347-B6A6-65A0990901F4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875396-330B-3D48-88AA-FABDEE5F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1FBA02-E74A-E043-9FBB-C9ADBEAC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296-9EB6-4445-B146-7C6055464A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89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AE5449-53F2-B146-8ADD-DC94BEEC2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232-3AD3-9347-B6A6-65A0990901F4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5297453-89E3-4944-A680-8B689725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C85BE0-F75C-4C47-80A4-1A68A558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296-9EB6-4445-B146-7C6055464A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74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51025-F9AE-BE4C-80E7-109E1D00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B9DB1D-AE5D-2449-AB03-81277F9AB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76005E-E0D0-EE47-8F27-AFD54F5D7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D46168-6D73-EC46-A2DF-69C15F42C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232-3AD3-9347-B6A6-65A0990901F4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03D577-AA0A-534B-A3BB-5A8B8EE7E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79C1B9-4DB0-E648-AF2B-2FB026C0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296-9EB6-4445-B146-7C6055464A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3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D25C3-FF94-B444-A51E-03D92283F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E9EC33-1B0C-A74B-AB97-52235A3EBA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7B336C-4B35-D447-9ABC-95559346B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E947BC-C886-5D4A-B7D0-5944CC63A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232-3AD3-9347-B6A6-65A0990901F4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E71B10-FFBD-A44E-B071-85DE0A34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AA2CC2-9731-CC44-9A9D-F4CAAE6AF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296-9EB6-4445-B146-7C6055464A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31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1C2DEE0-F42A-4549-AAE3-96132A0F8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768C0B-6B61-8A4C-978E-E9CF407FD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CFB480-51B5-CC46-ACF4-9180EBFC84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6C232-3AD3-9347-B6A6-65A0990901F4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A5374B-C5CB-D840-BB16-93BA7E8782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7E6112-D1B8-5743-BC9D-E94CC0C0B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57296-9EB6-4445-B146-7C6055464A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44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75317505-3C50-2D41-824F-80ADDAECF971}"/>
              </a:ext>
            </a:extLst>
          </p:cNvPr>
          <p:cNvGrpSpPr/>
          <p:nvPr/>
        </p:nvGrpSpPr>
        <p:grpSpPr>
          <a:xfrm>
            <a:off x="141402" y="782094"/>
            <a:ext cx="4876800" cy="4876800"/>
            <a:chOff x="1474304" y="1059757"/>
            <a:chExt cx="4876800" cy="4876800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6F480D35-5AAB-3740-A781-B4F7699610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74304" y="1059757"/>
              <a:ext cx="4876800" cy="4876800"/>
            </a:xfrm>
            <a:prstGeom prst="rect">
              <a:avLst/>
            </a:prstGeom>
          </p:spPr>
        </p:pic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081875FC-EA17-2947-B871-F19FE3F0F2D1}"/>
                </a:ext>
              </a:extLst>
            </p:cNvPr>
            <p:cNvSpPr/>
            <p:nvPr/>
          </p:nvSpPr>
          <p:spPr>
            <a:xfrm>
              <a:off x="2842062" y="3498157"/>
              <a:ext cx="1649896" cy="2196548"/>
            </a:xfrm>
            <a:prstGeom prst="rect">
              <a:avLst/>
            </a:prstGeom>
            <a:solidFill>
              <a:srgbClr val="FFB036"/>
            </a:solidFill>
            <a:ln>
              <a:solidFill>
                <a:srgbClr val="FFB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B62D7AF2-10F9-C04A-B613-351B056282A4}"/>
                </a:ext>
              </a:extLst>
            </p:cNvPr>
            <p:cNvSpPr/>
            <p:nvPr/>
          </p:nvSpPr>
          <p:spPr>
            <a:xfrm>
              <a:off x="3405808" y="3429000"/>
              <a:ext cx="1013791" cy="884583"/>
            </a:xfrm>
            <a:prstGeom prst="rect">
              <a:avLst/>
            </a:prstGeom>
            <a:solidFill>
              <a:srgbClr val="B6C5CF"/>
            </a:solidFill>
            <a:ln>
              <a:solidFill>
                <a:srgbClr val="B6C5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6E1BD3E8-D4B0-D148-956B-1EDCC9379D42}"/>
                </a:ext>
              </a:extLst>
            </p:cNvPr>
            <p:cNvSpPr/>
            <p:nvPr/>
          </p:nvSpPr>
          <p:spPr>
            <a:xfrm>
              <a:off x="3405808" y="4596431"/>
              <a:ext cx="1013791" cy="884583"/>
            </a:xfrm>
            <a:prstGeom prst="rect">
              <a:avLst/>
            </a:prstGeom>
            <a:solidFill>
              <a:srgbClr val="B6C5CF"/>
            </a:solidFill>
            <a:ln>
              <a:solidFill>
                <a:srgbClr val="B6C5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0E6E67B-82E3-F443-AD29-A097C470E25E}"/>
              </a:ext>
            </a:extLst>
          </p:cNvPr>
          <p:cNvSpPr/>
          <p:nvPr/>
        </p:nvSpPr>
        <p:spPr>
          <a:xfrm>
            <a:off x="3523095" y="2433102"/>
            <a:ext cx="388504" cy="213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FEEA19D6-5070-7B42-BFA0-A34E870C0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800" t="24557" r="22657" b="62130"/>
          <a:stretch/>
        </p:blipFill>
        <p:spPr>
          <a:xfrm>
            <a:off x="3523095" y="2385834"/>
            <a:ext cx="388504" cy="265657"/>
          </a:xfrm>
          <a:prstGeom prst="rect">
            <a:avLst/>
          </a:prstGeom>
          <a:ln>
            <a:noFill/>
          </a:ln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2E1C0ADB-E170-4044-BD45-57DE6F1D7EE1}"/>
              </a:ext>
            </a:extLst>
          </p:cNvPr>
          <p:cNvSpPr txBox="1"/>
          <p:nvPr/>
        </p:nvSpPr>
        <p:spPr>
          <a:xfrm>
            <a:off x="5170753" y="3251331"/>
            <a:ext cx="785813" cy="800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46E4853-0F5B-A249-A296-CE831D5BDB72}"/>
              </a:ext>
            </a:extLst>
          </p:cNvPr>
          <p:cNvSpPr txBox="1"/>
          <p:nvPr/>
        </p:nvSpPr>
        <p:spPr>
          <a:xfrm>
            <a:off x="4879697" y="322049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1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22C686D-0170-EF44-A2C9-9F854FF1EA2C}"/>
              </a:ext>
            </a:extLst>
          </p:cNvPr>
          <p:cNvSpPr txBox="1"/>
          <p:nvPr/>
        </p:nvSpPr>
        <p:spPr>
          <a:xfrm>
            <a:off x="5334935" y="322049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2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4A6AB44-EF49-D64D-A070-ED5E210E65E5}"/>
              </a:ext>
            </a:extLst>
          </p:cNvPr>
          <p:cNvSpPr txBox="1"/>
          <p:nvPr/>
        </p:nvSpPr>
        <p:spPr>
          <a:xfrm>
            <a:off x="5874351" y="322049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3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8272015-FB5D-A043-B11D-204E50D04C99}"/>
              </a:ext>
            </a:extLst>
          </p:cNvPr>
          <p:cNvSpPr txBox="1"/>
          <p:nvPr/>
        </p:nvSpPr>
        <p:spPr>
          <a:xfrm>
            <a:off x="6413766" y="322049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4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9C18FAD-5B1D-3B4C-8D68-8E7AB098228C}"/>
              </a:ext>
            </a:extLst>
          </p:cNvPr>
          <p:cNvSpPr txBox="1"/>
          <p:nvPr/>
        </p:nvSpPr>
        <p:spPr>
          <a:xfrm>
            <a:off x="6953182" y="322049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5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41CCFBB-A26D-884E-84B4-9DD3DA5CEE76}"/>
              </a:ext>
            </a:extLst>
          </p:cNvPr>
          <p:cNvSpPr txBox="1"/>
          <p:nvPr/>
        </p:nvSpPr>
        <p:spPr>
          <a:xfrm>
            <a:off x="7492597" y="322049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6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C999872-3E41-E14B-80BA-28F08BEA881D}"/>
              </a:ext>
            </a:extLst>
          </p:cNvPr>
          <p:cNvSpPr txBox="1"/>
          <p:nvPr/>
        </p:nvSpPr>
        <p:spPr>
          <a:xfrm>
            <a:off x="7992113" y="322049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7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EF15FA2B-EB6B-1141-99E4-13A64018816B}"/>
              </a:ext>
            </a:extLst>
          </p:cNvPr>
          <p:cNvSpPr txBox="1"/>
          <p:nvPr/>
        </p:nvSpPr>
        <p:spPr>
          <a:xfrm>
            <a:off x="8531528" y="322049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8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6B0DBAE-C118-B940-BF16-29F174CCCECC}"/>
              </a:ext>
            </a:extLst>
          </p:cNvPr>
          <p:cNvSpPr txBox="1"/>
          <p:nvPr/>
        </p:nvSpPr>
        <p:spPr>
          <a:xfrm>
            <a:off x="9031044" y="322049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9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4F89DB2-A829-C344-B918-33E8F2C028C0}"/>
              </a:ext>
            </a:extLst>
          </p:cNvPr>
          <p:cNvSpPr txBox="1"/>
          <p:nvPr/>
        </p:nvSpPr>
        <p:spPr>
          <a:xfrm>
            <a:off x="9570459" y="322049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0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97430F4-AA35-3C4F-99F9-1D84D0D4E792}"/>
              </a:ext>
            </a:extLst>
          </p:cNvPr>
          <p:cNvSpPr txBox="1"/>
          <p:nvPr/>
        </p:nvSpPr>
        <p:spPr>
          <a:xfrm>
            <a:off x="5600700" y="3975215"/>
            <a:ext cx="785813" cy="800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D3013185-B1D6-8143-8B44-22940F8DFD86}"/>
              </a:ext>
            </a:extLst>
          </p:cNvPr>
          <p:cNvSpPr txBox="1"/>
          <p:nvPr/>
        </p:nvSpPr>
        <p:spPr>
          <a:xfrm>
            <a:off x="5170753" y="4480671"/>
            <a:ext cx="785813" cy="800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594FB7AC-0D38-FA45-A67D-4039C6D82B69}"/>
              </a:ext>
            </a:extLst>
          </p:cNvPr>
          <p:cNvSpPr txBox="1"/>
          <p:nvPr/>
        </p:nvSpPr>
        <p:spPr>
          <a:xfrm>
            <a:off x="4879697" y="444983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1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70831972-F944-6741-B7E2-7849694CA99C}"/>
              </a:ext>
            </a:extLst>
          </p:cNvPr>
          <p:cNvSpPr txBox="1"/>
          <p:nvPr/>
        </p:nvSpPr>
        <p:spPr>
          <a:xfrm>
            <a:off x="5334935" y="444983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2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1000617D-F49D-7A49-ADB3-9CFF8F143C1E}"/>
              </a:ext>
            </a:extLst>
          </p:cNvPr>
          <p:cNvSpPr txBox="1"/>
          <p:nvPr/>
        </p:nvSpPr>
        <p:spPr>
          <a:xfrm>
            <a:off x="5874351" y="444983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3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1BB5DA74-810A-AC47-B07E-E4FDE83AB2A3}"/>
              </a:ext>
            </a:extLst>
          </p:cNvPr>
          <p:cNvSpPr txBox="1"/>
          <p:nvPr/>
        </p:nvSpPr>
        <p:spPr>
          <a:xfrm>
            <a:off x="6413766" y="444983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4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91983E7E-DD1D-504D-84A4-EA640B28E8F3}"/>
              </a:ext>
            </a:extLst>
          </p:cNvPr>
          <p:cNvSpPr txBox="1"/>
          <p:nvPr/>
        </p:nvSpPr>
        <p:spPr>
          <a:xfrm>
            <a:off x="6953182" y="444983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5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027488E1-7A87-6642-81BD-CE4763238BE6}"/>
              </a:ext>
            </a:extLst>
          </p:cNvPr>
          <p:cNvSpPr txBox="1"/>
          <p:nvPr/>
        </p:nvSpPr>
        <p:spPr>
          <a:xfrm>
            <a:off x="7492597" y="444983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6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C9A39F46-47BF-824B-B084-F0EE1916CDDB}"/>
              </a:ext>
            </a:extLst>
          </p:cNvPr>
          <p:cNvSpPr txBox="1"/>
          <p:nvPr/>
        </p:nvSpPr>
        <p:spPr>
          <a:xfrm>
            <a:off x="7992113" y="444983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7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2C20F788-3633-2C4C-BF2F-FE724EDF1BD7}"/>
              </a:ext>
            </a:extLst>
          </p:cNvPr>
          <p:cNvSpPr txBox="1"/>
          <p:nvPr/>
        </p:nvSpPr>
        <p:spPr>
          <a:xfrm>
            <a:off x="8531528" y="444983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8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D8DEFFD1-5E6C-DA47-8EF6-127E68149E9B}"/>
              </a:ext>
            </a:extLst>
          </p:cNvPr>
          <p:cNvSpPr txBox="1"/>
          <p:nvPr/>
        </p:nvSpPr>
        <p:spPr>
          <a:xfrm>
            <a:off x="9031044" y="444983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9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5454A653-4DDE-2148-B3A6-34B3BBC72560}"/>
              </a:ext>
            </a:extLst>
          </p:cNvPr>
          <p:cNvSpPr txBox="1"/>
          <p:nvPr/>
        </p:nvSpPr>
        <p:spPr>
          <a:xfrm>
            <a:off x="9570459" y="4449834"/>
            <a:ext cx="7858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Escolar2 Negra2" pitchFamily="2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4638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0.00065 -0.0379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59259E-6 L -0.22396 -0.0071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98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396 -0.00718 L -1.875E-6 4.44444E-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59259E-6 L -0.34974 -0.0071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09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974 -0.00718 L 4.79167E-6 7.40741E-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52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L -0.39401 -0.00718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401 -0.00718 L -3.54167E-6 7.40741E-7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59259E-6 L -0.43828 -0.00718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71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828 -0.00718 L 4.375E-6 7.40741E-7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-0.47916 -0.00718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41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917 -0.00718 L -4.16667E-7 4.07407E-6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58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59259E-6 L -0.52343 -0.00718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94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44 -0.00718 L -2.5E-6 7.40741E-7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1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-0.56445 -0.00718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73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446 -0.00718 L 2.70833E-6 4.07407E-6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42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-0.60872 -0.00718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86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873 -0.00718 L 2.08333E-6 -3.7037E-7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4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26133 -0.00718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78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133 -0.00718 L 1.66667E-6 7.40741E-7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6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0.30547 -0.00718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30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547 -0.00718 L 2.08333E-6 7.40741E-7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4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07407E-6 L -0.22396 -0.00717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98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396 -0.00717 L -1.875E-6 -4.07407E-6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07407E-6 L -0.34974 -0.00717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87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974 -0.00717 L -3.125E-6 -4.07407E-6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87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-0.39401 -0.00717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1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401 -0.00717 L -3.95833E-6 -4.07407E-6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1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07407E-6 L -0.43828 -0.00717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14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828 -0.00717 L -4.79167E-6 -4.07407E-6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4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07407E-6 L -0.47917 -0.00717 " pathEditMode="relative" rAng="0" ptsTypes="AA">
                                      <p:cBhvr>
                                        <p:cTn id="1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917 -0.00717 L -2.08333E-7 -4.07407E-6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58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07407E-6 L -0.52344 -0.00717 " pathEditMode="relative" rAng="0" ptsTypes="AA">
                                      <p:cBhvr>
                                        <p:cTn id="14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72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44 -0.00717 L -1.04167E-6 -4.07407E-6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72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56446 -0.00717 " pathEditMode="relative" rAng="0" ptsTypes="AA">
                                      <p:cBhvr>
                                        <p:cTn id="1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29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446 -0.00717 L 3.33333E-6 -4.07407E-6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16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-0.60873 -0.00717 " pathEditMode="relative" rAng="0" ptsTypes="AA">
                                      <p:cBhvr>
                                        <p:cTn id="16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43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873 -0.00717 L 2.5E-6 -4.07407E-6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3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26133 -0.00717 " pathEditMode="relative" rAng="0" ptsTypes="AA">
                                      <p:cBhvr>
                                        <p:cTn id="17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73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133 -0.00717 L -1.66667E-6 -4.07407E-6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6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30547 -0.00717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73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547 -0.00717 L -2.29167E-6 -4.07407E-6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73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21</Words>
  <Application>Microsoft Macintosh PowerPoint</Application>
  <PresentationFormat>Panorámica</PresentationFormat>
  <Paragraphs>21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Escolar2 Negra2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Lopez Alonso</dc:creator>
  <cp:lastModifiedBy>Angel Lopez Alonso</cp:lastModifiedBy>
  <cp:revision>19</cp:revision>
  <dcterms:created xsi:type="dcterms:W3CDTF">2020-10-21T12:12:18Z</dcterms:created>
  <dcterms:modified xsi:type="dcterms:W3CDTF">2020-10-21T14:22:11Z</dcterms:modified>
</cp:coreProperties>
</file>