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7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C1C1D-4918-495C-BF98-1066F6115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CD81B3-6205-4A37-9B06-ADC864FB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692BC9-E765-46ED-A723-6EB940D9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6FF04-731D-44FC-B24A-A7F4C1A9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864F7-5C1E-46E2-A0FB-1B2FA6F0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34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9275F-A6AE-4DBE-95DA-1FB5CD85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B59FA6-53A0-4E32-A84C-F3460455E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47C6B8-4C12-4ABD-A61E-4157A54F9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182C7-7F53-47EA-832B-D3F159C4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F6C2F4-C0ED-49DB-84AA-9EB5B677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29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75F378-20D1-468A-B636-3C4706F83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1C9EB3-738E-4C85-B8A8-DE50F5355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6C8C6D-8523-4136-BA75-FEB6F539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5549AC-5644-4ECF-803F-8AC4B43E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F3705-4933-4A21-8524-D9F62173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88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3A08B-093F-4433-869E-45E46B2E9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0A46A1-C38C-4849-93BD-728B4E6F1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470585-5E76-41DC-9FF8-5CBBB10C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F3A1B9-2AA5-4AA3-9C9A-23C6305C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FF9C53-090E-4664-A6A1-A0A9A9BA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11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168D7-BFD4-4FDF-9637-A3D7409B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23B656-BC35-4DA1-ACE1-AE97F82AF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39E1BC-0D2A-49D1-B0A8-39CF1015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3AD8D-F414-4E24-AC50-44C33D29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929FAA-5567-41C2-A8E4-ADC9EE45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64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B84EF-4553-4C6A-B277-C44DB9A5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EF726A-9346-4624-8241-21E6E2D18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2F0862-9CA2-4AB4-97F3-689B22D9B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EDB229-D795-4391-A8D0-F1AAFEA26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6C0B6A-9C6B-4418-A518-C88FC0A7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B73915-6B3C-4287-BE34-546CAD7C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74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2DB37-4853-45CC-8390-38C5F56D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161784-674A-4255-A08B-C8EE756EA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4DEA58-CF66-42C3-9747-780964087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83ED72-9283-42D3-A910-04C331505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C4175-684C-4D2D-99D5-7FE7F8D8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56E573-5AFF-43E8-AE41-F834EEC5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9757D9-B29B-4BE0-8122-DB332641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DE99BD-0615-4A32-94FC-FDA0C9E4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47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A2B07-FCB0-4106-9AE7-10BA609E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D5604A-FE28-4882-B8CD-274B3005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B1CB97-6683-410D-95FB-E9BE4FFF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F0834D-BBFE-4C23-BE36-3A2263E0E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E16A0A-FDC5-4651-B62E-0F39F6FF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44906E-E418-47E3-9927-11B47208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E03321-274E-4027-BF92-EDFC017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634FE-17C5-4869-BD44-1C150646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A74500-9A36-47D6-B263-FCFA2C1F9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D91324-2C5D-4628-8847-260D9EBFF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A39850-55C8-437D-9ECA-FDD7F314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5239AB-D176-466D-9B79-514DA65F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E48EEE-A2D7-4F49-9324-FD35E551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17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5C93A-6A59-41EC-AA58-346B3F54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BEA557-B98C-4ABE-8768-7E61FF5FC3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10CAD2-AAFA-4826-9084-77116408F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4BF387-061A-4DF1-8E56-2B3411FC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ECD479-5843-46A4-83A6-07BBF513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500100-2001-4BDF-B183-7645164F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25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238D7A-98CD-447B-BA95-B4BA48D2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71613A-74B2-4CA0-8F91-BBB758B78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471E3-0A94-48DC-9188-F6BABBA37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91BF-B1B8-4121-828D-66F173451C56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217B7-F2C1-4406-ACCC-DB2DF21AC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B9B1EA-5F08-4032-A755-768F7B79E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53C2-822D-4019-8D01-19E76EF13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45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4BBE76EE-524A-49DC-8EA4-C19E5F573E79}"/>
              </a:ext>
            </a:extLst>
          </p:cNvPr>
          <p:cNvGrpSpPr/>
          <p:nvPr/>
        </p:nvGrpSpPr>
        <p:grpSpPr>
          <a:xfrm>
            <a:off x="305292" y="1014538"/>
            <a:ext cx="4828923" cy="4828923"/>
            <a:chOff x="896135" y="747252"/>
            <a:chExt cx="4828923" cy="4828923"/>
          </a:xfrm>
        </p:grpSpPr>
        <p:pic>
          <p:nvPicPr>
            <p:cNvPr id="5" name="Imagen 4" descr="Icono&#10;&#10;Descripción generada automáticamente">
              <a:extLst>
                <a:ext uri="{FF2B5EF4-FFF2-40B4-BE49-F238E27FC236}">
                  <a16:creationId xmlns:a16="http://schemas.microsoft.com/office/drawing/2014/main" id="{14ADDAB8-BC1F-471B-82AF-1BF0BD4EB3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135" y="747252"/>
              <a:ext cx="4828923" cy="4828923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473DBA49-BC32-4705-8929-B1E9D39A5961}"/>
                </a:ext>
              </a:extLst>
            </p:cNvPr>
            <p:cNvSpPr/>
            <p:nvPr/>
          </p:nvSpPr>
          <p:spPr>
            <a:xfrm>
              <a:off x="2743200" y="3291840"/>
              <a:ext cx="1153551" cy="1842868"/>
            </a:xfrm>
            <a:prstGeom prst="rect">
              <a:avLst/>
            </a:prstGeom>
            <a:solidFill>
              <a:srgbClr val="FF7007"/>
            </a:solidFill>
            <a:ln>
              <a:solidFill>
                <a:srgbClr val="FF70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57BF9A36-F08E-479B-ADE3-CB98F5B69F41}"/>
                </a:ext>
              </a:extLst>
            </p:cNvPr>
            <p:cNvSpPr/>
            <p:nvPr/>
          </p:nvSpPr>
          <p:spPr>
            <a:xfrm>
              <a:off x="2923734" y="3291840"/>
              <a:ext cx="773723" cy="815926"/>
            </a:xfrm>
            <a:prstGeom prst="rect">
              <a:avLst/>
            </a:prstGeom>
            <a:solidFill>
              <a:srgbClr val="455A64"/>
            </a:solidFill>
            <a:ln>
              <a:solidFill>
                <a:srgbClr val="455A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675E40C-C880-41B6-81B3-FA8DB9CAB8CC}"/>
                </a:ext>
              </a:extLst>
            </p:cNvPr>
            <p:cNvSpPr/>
            <p:nvPr/>
          </p:nvSpPr>
          <p:spPr>
            <a:xfrm>
              <a:off x="2933113" y="4412907"/>
              <a:ext cx="773723" cy="815926"/>
            </a:xfrm>
            <a:prstGeom prst="rect">
              <a:avLst/>
            </a:prstGeom>
            <a:solidFill>
              <a:srgbClr val="455A64"/>
            </a:solidFill>
            <a:ln>
              <a:solidFill>
                <a:srgbClr val="455A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CEA2029-C5F5-4F17-B56E-FE62939396BC}"/>
              </a:ext>
            </a:extLst>
          </p:cNvPr>
          <p:cNvSpPr/>
          <p:nvPr/>
        </p:nvSpPr>
        <p:spPr>
          <a:xfrm>
            <a:off x="3329720" y="2515162"/>
            <a:ext cx="730152" cy="5134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3059A931-E85E-4E01-A52C-6C865374F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69" t="30846" r="22749" b="58521"/>
          <a:stretch/>
        </p:blipFill>
        <p:spPr>
          <a:xfrm>
            <a:off x="3418840" y="2515162"/>
            <a:ext cx="617220" cy="51347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46207D69-4899-40B1-BDA1-920E5206389D}"/>
              </a:ext>
            </a:extLst>
          </p:cNvPr>
          <p:cNvSpPr txBox="1"/>
          <p:nvPr/>
        </p:nvSpPr>
        <p:spPr>
          <a:xfrm>
            <a:off x="469577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B3108FA-B772-4213-A4F7-77F10D3EF6B0}"/>
              </a:ext>
            </a:extLst>
          </p:cNvPr>
          <p:cNvSpPr txBox="1"/>
          <p:nvPr/>
        </p:nvSpPr>
        <p:spPr>
          <a:xfrm>
            <a:off x="528239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925C003-E809-4C5E-8731-23EA54D8C996}"/>
              </a:ext>
            </a:extLst>
          </p:cNvPr>
          <p:cNvSpPr txBox="1"/>
          <p:nvPr/>
        </p:nvSpPr>
        <p:spPr>
          <a:xfrm>
            <a:off x="586901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CC37DF4-F7F5-48A3-A8C3-E0E1C893A6FA}"/>
              </a:ext>
            </a:extLst>
          </p:cNvPr>
          <p:cNvSpPr txBox="1"/>
          <p:nvPr/>
        </p:nvSpPr>
        <p:spPr>
          <a:xfrm>
            <a:off x="645563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4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1508EF4-8947-4349-8327-ECBBF27B8941}"/>
              </a:ext>
            </a:extLst>
          </p:cNvPr>
          <p:cNvSpPr txBox="1"/>
          <p:nvPr/>
        </p:nvSpPr>
        <p:spPr>
          <a:xfrm>
            <a:off x="704225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5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BACD873-D1E0-4B82-930A-08487BE48C5A}"/>
              </a:ext>
            </a:extLst>
          </p:cNvPr>
          <p:cNvSpPr txBox="1"/>
          <p:nvPr/>
        </p:nvSpPr>
        <p:spPr>
          <a:xfrm>
            <a:off x="762887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39302B3-AA9E-4EC3-A6B4-E635C983F41F}"/>
              </a:ext>
            </a:extLst>
          </p:cNvPr>
          <p:cNvSpPr txBox="1"/>
          <p:nvPr/>
        </p:nvSpPr>
        <p:spPr>
          <a:xfrm>
            <a:off x="821549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7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FFFF88-6EC6-4230-AC40-E52DFA06E3A8}"/>
              </a:ext>
            </a:extLst>
          </p:cNvPr>
          <p:cNvSpPr txBox="1"/>
          <p:nvPr/>
        </p:nvSpPr>
        <p:spPr>
          <a:xfrm>
            <a:off x="880211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8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3273352-D26B-4495-9B08-071B08E01FB8}"/>
              </a:ext>
            </a:extLst>
          </p:cNvPr>
          <p:cNvSpPr txBox="1"/>
          <p:nvPr/>
        </p:nvSpPr>
        <p:spPr>
          <a:xfrm>
            <a:off x="9388733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9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A408B8B-B126-476C-B0EA-C94EE08F537D}"/>
              </a:ext>
            </a:extLst>
          </p:cNvPr>
          <p:cNvSpPr txBox="1"/>
          <p:nvPr/>
        </p:nvSpPr>
        <p:spPr>
          <a:xfrm>
            <a:off x="9975355" y="3472491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0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2CE7CCC-6908-4184-AACB-A8DFFBF29811}"/>
              </a:ext>
            </a:extLst>
          </p:cNvPr>
          <p:cNvSpPr txBox="1"/>
          <p:nvPr/>
        </p:nvSpPr>
        <p:spPr>
          <a:xfrm>
            <a:off x="469577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1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5894D51-7958-4A8D-AA16-0657DCEE193D}"/>
              </a:ext>
            </a:extLst>
          </p:cNvPr>
          <p:cNvSpPr txBox="1"/>
          <p:nvPr/>
        </p:nvSpPr>
        <p:spPr>
          <a:xfrm>
            <a:off x="528239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2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1B2BCB7-491F-4707-8D98-90EB7B44B3EA}"/>
              </a:ext>
            </a:extLst>
          </p:cNvPr>
          <p:cNvSpPr txBox="1"/>
          <p:nvPr/>
        </p:nvSpPr>
        <p:spPr>
          <a:xfrm>
            <a:off x="586901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3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C3FE10C-7F76-43E7-841D-D3E9A33A8D65}"/>
              </a:ext>
            </a:extLst>
          </p:cNvPr>
          <p:cNvSpPr txBox="1"/>
          <p:nvPr/>
        </p:nvSpPr>
        <p:spPr>
          <a:xfrm>
            <a:off x="645563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4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9301ADF-6C22-4F59-A1FC-91CB2F307A67}"/>
              </a:ext>
            </a:extLst>
          </p:cNvPr>
          <p:cNvSpPr txBox="1"/>
          <p:nvPr/>
        </p:nvSpPr>
        <p:spPr>
          <a:xfrm>
            <a:off x="704225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5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980604F-2DAB-4B87-8BC3-746666BFAC70}"/>
              </a:ext>
            </a:extLst>
          </p:cNvPr>
          <p:cNvSpPr txBox="1"/>
          <p:nvPr/>
        </p:nvSpPr>
        <p:spPr>
          <a:xfrm>
            <a:off x="762887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6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816168DB-9641-4AC6-B9CC-0330DAF5DBE3}"/>
              </a:ext>
            </a:extLst>
          </p:cNvPr>
          <p:cNvSpPr txBox="1"/>
          <p:nvPr/>
        </p:nvSpPr>
        <p:spPr>
          <a:xfrm>
            <a:off x="821549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7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40DA844-2B9B-4112-B1D8-DEE4E13FE23A}"/>
              </a:ext>
            </a:extLst>
          </p:cNvPr>
          <p:cNvSpPr txBox="1"/>
          <p:nvPr/>
        </p:nvSpPr>
        <p:spPr>
          <a:xfrm>
            <a:off x="880211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8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04F7733-8C95-489E-B5C4-72DDEC925D5E}"/>
              </a:ext>
            </a:extLst>
          </p:cNvPr>
          <p:cNvSpPr txBox="1"/>
          <p:nvPr/>
        </p:nvSpPr>
        <p:spPr>
          <a:xfrm>
            <a:off x="9388733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9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67B095FF-B320-4D00-AF64-8DC8C895316B}"/>
              </a:ext>
            </a:extLst>
          </p:cNvPr>
          <p:cNvSpPr txBox="1"/>
          <p:nvPr/>
        </p:nvSpPr>
        <p:spPr>
          <a:xfrm>
            <a:off x="9975355" y="4572789"/>
            <a:ext cx="914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Letters for Learners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40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-0.2 0.0048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0.00486 L 3.75E-6 4.44444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11111E-6 L -0.24805 0.0048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805 0.00486 L -3.125E-6 -1.111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-0.29622 0.0048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22 0.00486 L -2.08333E-7 -1.1111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-0.39245 0.0048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45 0.00486 L -4.16667E-6 -1.11111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-0.3444 0.0048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6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44 0.00486 L 2.70833E-6 -1.11111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6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0.44062 0.0048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62 0.00486 L -1.25E-6 -1.11111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-0.48867 0.0048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7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867 0.00486 L 1.875E-6 -1.1111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-0.53685 0.0048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8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685 0.00486 L 4.79167E-6 -1.11111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3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0.58489 0.0048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9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89 0.00486 L -2.08333E-6 -1.1111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4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63307 0.0048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07 0.00486 L 8.33333E-7 -1.11111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89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2 0.0048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0.00486 L 3.75E-6 2.22222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-0.24804 0.0048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804 0.00486 L -3.125E-6 2.22222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22222E-6 L -0.29622 0.0048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622 0.00486 L -2.08333E-7 2.22222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39244 0.0048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44 0.00486 L -4.16667E-6 2.22222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-0.3444 0.0048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27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44 0.00486 L 2.70833E-6 2.22222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-0.44062 0.00486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3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62 0.00486 L -1.25E-6 2.22222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-0.48867 0.00486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4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867 0.00486 L 1.875E-6 2.22222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-0.53685 0.0048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685 0.00486 L 4.79167E-6 2.22222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3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-0.58489 0.0048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4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89 0.00486 L -2.08333E-6 2.22222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4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63307 0.00486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54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307 0.00486 L 8.33333E-7 2.22222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5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Letters for Learners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Rocío Nieto Dorado</dc:creator>
  <cp:lastModifiedBy>Rocío Nieto Dorado</cp:lastModifiedBy>
  <cp:revision>6</cp:revision>
  <dcterms:created xsi:type="dcterms:W3CDTF">2020-10-21T10:25:45Z</dcterms:created>
  <dcterms:modified xsi:type="dcterms:W3CDTF">2020-10-21T10:57:02Z</dcterms:modified>
</cp:coreProperties>
</file>