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91DF4B-CF7B-4D70-9392-5BFEB1150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DDDD0B7-847F-4B77-A29F-82568153C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B6E61-52FC-4924-9D6D-84AC686DEFC1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3E82D43-63B5-42FB-AE1E-BC0BD1D36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200A005-CD8B-4064-B78D-51AA171C8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700EA-DB24-4AC2-9415-8D807896E3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5671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D9328B2-CDE5-4BE1-A668-0CB70FE33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CF21D36-1C3B-410B-947E-D805D593E3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FE76DA-927F-418E-87E6-D37A1FAB64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B6E61-52FC-4924-9D6D-84AC686DEFC1}" type="datetimeFigureOut">
              <a:rPr lang="es-ES" smtClean="0"/>
              <a:t>20/10/2020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29620A-BD15-4CAA-893A-CA8A8CEE1E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BF75D4-4C98-40CD-AD6E-71ECFD28B1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700EA-DB24-4AC2-9415-8D807896E3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8236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hidden="1">
            <a:extLst>
              <a:ext uri="{FF2B5EF4-FFF2-40B4-BE49-F238E27FC236}">
                <a16:creationId xmlns:a16="http://schemas.microsoft.com/office/drawing/2014/main" id="{89CDF717-BD70-426C-A050-AA3CE15B5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4269C53-B5E4-4302-8C60-E40B0EBE62A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2901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miriam araujo martin</dc:creator>
  <cp:lastModifiedBy>miriam araujo martin</cp:lastModifiedBy>
  <cp:revision>1</cp:revision>
  <dcterms:created xsi:type="dcterms:W3CDTF">2020-10-20T16:49:59Z</dcterms:created>
  <dcterms:modified xsi:type="dcterms:W3CDTF">2020-10-20T16:49:59Z</dcterms:modified>
</cp:coreProperties>
</file>