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454551"/>
    <a:srgbClr val="3C3F42"/>
    <a:srgbClr val="474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2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7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48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46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30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0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69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92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13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92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53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06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D451E-0F73-4948-8AF7-D6EBF34A4EA6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1768F-BADE-4B48-949D-27CB484D1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63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-312534" y="1295547"/>
            <a:ext cx="4104456" cy="4104456"/>
            <a:chOff x="-324544" y="1268760"/>
            <a:chExt cx="4104456" cy="4104456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4544" y="1268760"/>
              <a:ext cx="4104456" cy="4104456"/>
            </a:xfrm>
            <a:prstGeom prst="rect">
              <a:avLst/>
            </a:prstGeom>
          </p:spPr>
        </p:pic>
        <p:sp>
          <p:nvSpPr>
            <p:cNvPr id="5" name="4 Rectángulo"/>
            <p:cNvSpPr/>
            <p:nvPr/>
          </p:nvSpPr>
          <p:spPr>
            <a:xfrm>
              <a:off x="1043608" y="3501008"/>
              <a:ext cx="1440160" cy="144016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295636" y="3320988"/>
              <a:ext cx="864096" cy="792088"/>
            </a:xfrm>
            <a:prstGeom prst="rect">
              <a:avLst/>
            </a:prstGeom>
            <a:solidFill>
              <a:srgbClr val="47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1295636" y="4324908"/>
              <a:ext cx="864096" cy="792088"/>
            </a:xfrm>
            <a:prstGeom prst="rect">
              <a:avLst/>
            </a:prstGeom>
            <a:solidFill>
              <a:srgbClr val="474B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" name="18 Rectángulo"/>
          <p:cNvSpPr/>
          <p:nvPr/>
        </p:nvSpPr>
        <p:spPr>
          <a:xfrm>
            <a:off x="2267744" y="2798317"/>
            <a:ext cx="686791" cy="383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00" t="36256" r="20770" b="54396"/>
          <a:stretch/>
        </p:blipFill>
        <p:spPr>
          <a:xfrm>
            <a:off x="2418394" y="2798317"/>
            <a:ext cx="521404" cy="387241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3347864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1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851920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2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409982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3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968044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4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5526106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5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6084168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6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642230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7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7200292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8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758354" y="3362147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9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8311865" y="337042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0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3347864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1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3851920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2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4409982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3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4968044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4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5526106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5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6084168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6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6642230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7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7200292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8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7758354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9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8316416" y="4331195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0</a:t>
            </a:r>
            <a:endParaRPr lang="es-ES" sz="44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4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-0.20469 3.7037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69 3.7037E-6 L 0.00399 -0.0013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3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26667 -0.0018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89 3.7037E-6 L 0.00625 -0.00278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32066 0.0018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3 3.7037E-6 L 0.00243 0.0004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6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44 L -0.38993 4.44444E-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195 3.7037E-6 L 1.11111E-6 -0.004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9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00023 L -0.44305 2.22222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05 3.7037E-6 L 0.00417 -0.0004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-0.504 1.85185E-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99 3.7037E-6 L -0.00121 -0.00139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56146 0.00023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51 3.7037E-6 L 0.0007 -0.00047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023 L -0.62604 2.22222E-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604 3.7037E-6 L 0.00399 -0.00139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023 L -0.68715 2.22222E-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715 3.7037E-6 L 0.00035 0.00139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7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023 L -0.74809 2.22222E-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809 3.7037E-6 L -0.00729 -0.0018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3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-0.20469 3.7037E-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69 3.7037E-6 L 0.00399 -0.00139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3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26667 -0.00185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89 3.7037E-6 L 0.00625 -0.00278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32066 0.0018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3 3.7037E-6 L 0.00243 0.0004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6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44 L -0.38993 4.44444E-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195 3.7037E-6 L 1.11111E-6 -0.0044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9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00023 L -0.44305 2.22222E-6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05 3.7037E-6 L 0.00417 -0.00047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-0.504 1.85185E-6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99 3.7037E-6 L -0.00121 -0.00139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56146 0.00023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51 3.7037E-6 L 0.0007 -0.00047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023 L -0.62604 2.22222E-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604 3.7037E-6 L 0.00399 -0.00139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023 L -0.68715 2.22222E-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715 3.7037E-6 L 0.00035 0.00139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7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023 L -0.74809 2.22222E-6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809 3.7037E-6 L -0.00729 -0.0018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3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3" grpId="0"/>
      <p:bldP spid="43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11</cp:revision>
  <dcterms:created xsi:type="dcterms:W3CDTF">2020-10-20T09:33:33Z</dcterms:created>
  <dcterms:modified xsi:type="dcterms:W3CDTF">2020-10-20T11:30:25Z</dcterms:modified>
</cp:coreProperties>
</file>