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9"/>
    <p:restoredTop sz="94666"/>
  </p:normalViewPr>
  <p:slideViewPr>
    <p:cSldViewPr snapToGrid="0">
      <p:cViewPr varScale="1">
        <p:scale>
          <a:sx n="106" d="100"/>
          <a:sy n="106" d="100"/>
        </p:scale>
        <p:origin x="176" y="6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213" y="482388"/>
            <a:ext cx="4007276" cy="400727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1448313" y="2527849"/>
            <a:ext cx="1315200" cy="1640225"/>
          </a:xfrm>
          <a:prstGeom prst="rect">
            <a:avLst/>
          </a:prstGeom>
          <a:solidFill>
            <a:srgbClr val="FFA41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4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781013" y="2527850"/>
            <a:ext cx="649800" cy="666600"/>
          </a:xfrm>
          <a:prstGeom prst="rect">
            <a:avLst/>
          </a:prstGeom>
          <a:solidFill>
            <a:srgbClr val="66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780963" y="3501475"/>
            <a:ext cx="649800" cy="666600"/>
          </a:xfrm>
          <a:prstGeom prst="rect">
            <a:avLst/>
          </a:prstGeom>
          <a:solidFill>
            <a:srgbClr val="66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681063" y="1813888"/>
            <a:ext cx="529800" cy="34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l="64672" t="33371" r="22972" b="58134"/>
          <a:stretch/>
        </p:blipFill>
        <p:spPr>
          <a:xfrm>
            <a:off x="2686388" y="1799650"/>
            <a:ext cx="509600" cy="36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5019125" y="2527850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1</a:t>
            </a:r>
            <a:endParaRPr sz="4000" b="1" dirty="0"/>
          </a:p>
        </p:txBody>
      </p:sp>
      <p:sp>
        <p:nvSpPr>
          <p:cNvPr id="62" name="Google Shape;62;p13"/>
          <p:cNvSpPr txBox="1"/>
          <p:nvPr/>
        </p:nvSpPr>
        <p:spPr>
          <a:xfrm>
            <a:off x="5510615" y="2527850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2</a:t>
            </a:r>
            <a:endParaRPr sz="4000" b="1" dirty="0"/>
          </a:p>
        </p:txBody>
      </p:sp>
      <p:sp>
        <p:nvSpPr>
          <p:cNvPr id="63" name="Google Shape;63;p13"/>
          <p:cNvSpPr txBox="1"/>
          <p:nvPr/>
        </p:nvSpPr>
        <p:spPr>
          <a:xfrm>
            <a:off x="6002105" y="2527850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3</a:t>
            </a:r>
            <a:endParaRPr sz="4000" b="1" dirty="0"/>
          </a:p>
        </p:txBody>
      </p:sp>
      <p:sp>
        <p:nvSpPr>
          <p:cNvPr id="64" name="Google Shape;64;p13"/>
          <p:cNvSpPr txBox="1"/>
          <p:nvPr/>
        </p:nvSpPr>
        <p:spPr>
          <a:xfrm>
            <a:off x="6493595" y="2527850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4</a:t>
            </a:r>
            <a:endParaRPr sz="4000" b="1" dirty="0"/>
          </a:p>
        </p:txBody>
      </p:sp>
      <p:sp>
        <p:nvSpPr>
          <p:cNvPr id="65" name="Google Shape;65;p13"/>
          <p:cNvSpPr txBox="1"/>
          <p:nvPr/>
        </p:nvSpPr>
        <p:spPr>
          <a:xfrm>
            <a:off x="6985085" y="2527850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5</a:t>
            </a:r>
            <a:endParaRPr sz="4000" b="1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7476575" y="2527850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6</a:t>
            </a:r>
            <a:endParaRPr sz="4000" b="1" dirty="0"/>
          </a:p>
        </p:txBody>
      </p:sp>
      <p:sp>
        <p:nvSpPr>
          <p:cNvPr id="27" name="Google Shape;61;p13">
            <a:extLst>
              <a:ext uri="{FF2B5EF4-FFF2-40B4-BE49-F238E27FC236}">
                <a16:creationId xmlns:a16="http://schemas.microsoft.com/office/drawing/2014/main" id="{7C381A48-AD60-0142-8D1E-B9967097FEB9}"/>
              </a:ext>
            </a:extLst>
          </p:cNvPr>
          <p:cNvSpPr txBox="1"/>
          <p:nvPr/>
        </p:nvSpPr>
        <p:spPr>
          <a:xfrm>
            <a:off x="5019125" y="3501475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1</a:t>
            </a:r>
            <a:endParaRPr sz="4000" b="1" dirty="0"/>
          </a:p>
        </p:txBody>
      </p:sp>
      <p:sp>
        <p:nvSpPr>
          <p:cNvPr id="28" name="Google Shape;62;p13">
            <a:extLst>
              <a:ext uri="{FF2B5EF4-FFF2-40B4-BE49-F238E27FC236}">
                <a16:creationId xmlns:a16="http://schemas.microsoft.com/office/drawing/2014/main" id="{6CDBB1EB-CA19-7F4F-9F6A-E3929BED39B2}"/>
              </a:ext>
            </a:extLst>
          </p:cNvPr>
          <p:cNvSpPr txBox="1"/>
          <p:nvPr/>
        </p:nvSpPr>
        <p:spPr>
          <a:xfrm>
            <a:off x="5510615" y="3501475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2</a:t>
            </a:r>
            <a:endParaRPr sz="4000" b="1" dirty="0"/>
          </a:p>
        </p:txBody>
      </p:sp>
      <p:sp>
        <p:nvSpPr>
          <p:cNvPr id="29" name="Google Shape;63;p13">
            <a:extLst>
              <a:ext uri="{FF2B5EF4-FFF2-40B4-BE49-F238E27FC236}">
                <a16:creationId xmlns:a16="http://schemas.microsoft.com/office/drawing/2014/main" id="{6F370675-A3B0-2643-A7FC-48970C1E7A06}"/>
              </a:ext>
            </a:extLst>
          </p:cNvPr>
          <p:cNvSpPr txBox="1"/>
          <p:nvPr/>
        </p:nvSpPr>
        <p:spPr>
          <a:xfrm>
            <a:off x="6002105" y="3501475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3</a:t>
            </a:r>
            <a:endParaRPr sz="4000" b="1" dirty="0"/>
          </a:p>
        </p:txBody>
      </p:sp>
      <p:sp>
        <p:nvSpPr>
          <p:cNvPr id="30" name="Google Shape;64;p13">
            <a:extLst>
              <a:ext uri="{FF2B5EF4-FFF2-40B4-BE49-F238E27FC236}">
                <a16:creationId xmlns:a16="http://schemas.microsoft.com/office/drawing/2014/main" id="{C935CCED-4741-DF41-8B05-770B19FB0A80}"/>
              </a:ext>
            </a:extLst>
          </p:cNvPr>
          <p:cNvSpPr txBox="1"/>
          <p:nvPr/>
        </p:nvSpPr>
        <p:spPr>
          <a:xfrm>
            <a:off x="6493595" y="3501475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4</a:t>
            </a:r>
            <a:endParaRPr sz="4000" b="1" dirty="0"/>
          </a:p>
        </p:txBody>
      </p:sp>
      <p:sp>
        <p:nvSpPr>
          <p:cNvPr id="31" name="Google Shape;65;p13">
            <a:extLst>
              <a:ext uri="{FF2B5EF4-FFF2-40B4-BE49-F238E27FC236}">
                <a16:creationId xmlns:a16="http://schemas.microsoft.com/office/drawing/2014/main" id="{A9F0CE3B-7DE2-E641-8150-39C72F897672}"/>
              </a:ext>
            </a:extLst>
          </p:cNvPr>
          <p:cNvSpPr txBox="1"/>
          <p:nvPr/>
        </p:nvSpPr>
        <p:spPr>
          <a:xfrm>
            <a:off x="6985085" y="3501475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5</a:t>
            </a:r>
            <a:endParaRPr sz="4000" b="1" dirty="0"/>
          </a:p>
        </p:txBody>
      </p:sp>
      <p:sp>
        <p:nvSpPr>
          <p:cNvPr id="32" name="Google Shape;66;p13">
            <a:extLst>
              <a:ext uri="{FF2B5EF4-FFF2-40B4-BE49-F238E27FC236}">
                <a16:creationId xmlns:a16="http://schemas.microsoft.com/office/drawing/2014/main" id="{DBAD4003-3B87-2D4C-B892-8F00A3195B02}"/>
              </a:ext>
            </a:extLst>
          </p:cNvPr>
          <p:cNvSpPr txBox="1"/>
          <p:nvPr/>
        </p:nvSpPr>
        <p:spPr>
          <a:xfrm>
            <a:off x="7476575" y="3501475"/>
            <a:ext cx="609600" cy="6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/>
              <a:t>6</a:t>
            </a:r>
            <a:endParaRPr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83951E-6 L -0.3526 0.002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3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 0.00216 L 5.91974E-17 -3.33333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83951E-6 L -0.40625 0.0021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625 0.00216 L 2.5E-6 -2.83951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83951E-6 L -0.46007 0.0021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34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07 0.00216 L 9.15067E-17 1.11111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82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83951E-6 L -0.51371 0.0021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82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371 0.00216 L 5.42643E-17 -3.33333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3951E-6 L -0.56753 0.0021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42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753 0.00216 L -2.5E-6 -3.33333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83951E-6 L -0.62135 0.0021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3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135 0.00216 L -1.66667E-6 -2.83951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-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87654E-7 L -0.3526 0.0021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3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 0.00216 L -1.66667E-6 9.87654E-7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22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9.87654E-7 L -0.40625 0.0021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625 0.00216 L 2.5E-6 9.87654E-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87654E-7 L -0.46007 0.00216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007 0.00216 L 3.05556E-6 9.87654E-7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3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9.87654E-7 L -0.51371 0.0021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371 0.00216 L -2.77778E-6 9.87654E-7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77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9.87654E-7 L -0.56753 0.0021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8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753 0.00216 L -2.22222E-6 9.87654E-7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68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9.87654E-7 L -0.62135 0.0021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7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135 0.00216 L -1.66667E-6 9.87654E-7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59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12</Words>
  <Application>Microsoft Macintosh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6</cp:revision>
  <dcterms:modified xsi:type="dcterms:W3CDTF">2020-10-19T15:57:49Z</dcterms:modified>
</cp:coreProperties>
</file>