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65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46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31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34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19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23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20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77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31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12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44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6D20-1BE4-4E79-99DD-DEC228C9AE41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941E4-7180-48E0-8B7F-E178B7AAC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/>
          <p:cNvGrpSpPr/>
          <p:nvPr/>
        </p:nvGrpSpPr>
        <p:grpSpPr>
          <a:xfrm>
            <a:off x="-626426" y="1020997"/>
            <a:ext cx="5202371" cy="5202371"/>
            <a:chOff x="-626426" y="1020997"/>
            <a:chExt cx="5202371" cy="5202371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6426" y="1020997"/>
              <a:ext cx="5202371" cy="5202371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1146220" y="3760631"/>
              <a:ext cx="1687132" cy="206062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1590365" y="3760631"/>
              <a:ext cx="768787" cy="734096"/>
            </a:xfrm>
            <a:prstGeom prst="rect">
              <a:avLst/>
            </a:prstGeom>
            <a:solidFill>
              <a:srgbClr val="455A6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1590364" y="5024197"/>
              <a:ext cx="768787" cy="734096"/>
            </a:xfrm>
            <a:prstGeom prst="rect">
              <a:avLst/>
            </a:prstGeom>
            <a:solidFill>
              <a:srgbClr val="455A6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0" name="Retângulo 19"/>
          <p:cNvSpPr/>
          <p:nvPr/>
        </p:nvSpPr>
        <p:spPr>
          <a:xfrm>
            <a:off x="2727045" y="2760453"/>
            <a:ext cx="690114" cy="425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9" t="33216" r="22798" b="58493"/>
          <a:stretch/>
        </p:blipFill>
        <p:spPr>
          <a:xfrm>
            <a:off x="2716306" y="2754258"/>
            <a:ext cx="672353" cy="431320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4269821" y="3795779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Black" panose="020B0A04020102020204" pitchFamily="34" charset="0"/>
              </a:rPr>
              <a:t>1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863753" y="3790586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457685" y="3797510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Black" panose="020B0A04020102020204" pitchFamily="34" charset="0"/>
              </a:rPr>
              <a:t>3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051617" y="3811605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Black" panose="020B0A04020102020204" pitchFamily="34" charset="0"/>
              </a:rPr>
              <a:t>4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645546" y="3794048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Black" panose="020B0A04020102020204" pitchFamily="34" charset="0"/>
              </a:rPr>
              <a:t>5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7239475" y="3813337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7833413" y="3799241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Black" panose="020B0A04020102020204" pitchFamily="34" charset="0"/>
              </a:rPr>
              <a:t>7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8427345" y="3788855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9021277" y="3792317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35" name="CaixaDeTexto 34"/>
          <p:cNvSpPr txBox="1"/>
          <p:nvPr/>
        </p:nvSpPr>
        <p:spPr>
          <a:xfrm flipH="1">
            <a:off x="9615206" y="3800972"/>
            <a:ext cx="583389" cy="778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4283268" y="5051649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Black" panose="020B0A04020102020204" pitchFamily="34" charset="0"/>
              </a:rPr>
              <a:t>1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4877200" y="5046456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2" name="CaixaDeTexto 71"/>
          <p:cNvSpPr txBox="1"/>
          <p:nvPr/>
        </p:nvSpPr>
        <p:spPr>
          <a:xfrm>
            <a:off x="5471132" y="5053380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Black" panose="020B0A04020102020204" pitchFamily="34" charset="0"/>
              </a:rPr>
              <a:t>3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6065064" y="5067475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Black" panose="020B0A04020102020204" pitchFamily="34" charset="0"/>
              </a:rPr>
              <a:t>4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6658993" y="5049918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Black" panose="020B0A04020102020204" pitchFamily="34" charset="0"/>
              </a:rPr>
              <a:t>5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7252922" y="5069207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76" name="CaixaDeTexto 75"/>
          <p:cNvSpPr txBox="1"/>
          <p:nvPr/>
        </p:nvSpPr>
        <p:spPr>
          <a:xfrm>
            <a:off x="7846860" y="5055111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latin typeface="Arial Black" panose="020B0A04020102020204" pitchFamily="34" charset="0"/>
              </a:rPr>
              <a:t>7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8440792" y="5044725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78" name="CaixaDeTexto 77"/>
          <p:cNvSpPr txBox="1"/>
          <p:nvPr/>
        </p:nvSpPr>
        <p:spPr>
          <a:xfrm>
            <a:off x="9034724" y="5048187"/>
            <a:ext cx="64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79" name="CaixaDeTexto 78"/>
          <p:cNvSpPr txBox="1"/>
          <p:nvPr/>
        </p:nvSpPr>
        <p:spPr>
          <a:xfrm flipH="1">
            <a:off x="9628653" y="5056842"/>
            <a:ext cx="583389" cy="778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 Black" panose="020B0A04020102020204" pitchFamily="34" charset="0"/>
              </a:rPr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286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96"/>
    </mc:Choice>
    <mc:Fallback>
      <p:transition spd="slow" advTm="2796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7.40741E-7 L -0.21705 0.0032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5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705 0.00324 L -2.70833E-6 -7.40741E-7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46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-0.26575 0.0041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9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-6.25E-7 0.0002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-0.31445 0.00301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2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1.45833E-6 0.0002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44444E-6 L -0.36328 0.00092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44444E-6 L 3.54167E-6 0.00023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7.40741E-7 L -0.41197 0.0037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7.40741E-7 L -4.375E-6 0.00023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96296E-6 L -0.46067 0.00069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3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96296E-6 L -2.29167E-6 0.00023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-0.50937 0.00278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6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-2.08333E-7 0.00024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55807 0.0044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0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1.66667E-6 0.00024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-0.60677 0.00416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39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3.75E-6 0.00023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65299 0.00185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 0.00023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59259E-6 L -0.21705 0.00324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5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705 0.00324 L -4.375E-6 -2.59259E-6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46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85185E-6 L -0.26575 0.00416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9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85185E-6 L -2.29167E-6 0.00023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07407E-6 L -0.31445 0.00301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2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07407E-6 L -2.08333E-7 0.00024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36328 0.00092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1.66667E-6 0.00023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-0.41198 0.0037 " pathEditMode="relative" rAng="0" ptsTypes="AA">
                                      <p:cBhvr>
                                        <p:cTn id="13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3.75E-6 0.00023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0.46067 0.00069 " pathEditMode="relative" rAng="0" ptsTypes="AA">
                                      <p:cBhvr>
                                        <p:cTn id="14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3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4.16667E-6 0.00023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44444E-6 L -0.50937 0.00277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6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44444E-6 L -2.08333E-6 0.00023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-0.55807 0.00439 " pathEditMode="relative" rAng="0" ptsTypes="AA">
                                      <p:cBhvr>
                                        <p:cTn id="16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0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1.11022E-16 0.00023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7 L -0.60677 0.00417 " pathEditMode="relative" rAng="0" ptsTypes="AA">
                                      <p:cBhvr>
                                        <p:cTn id="17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39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7 L 2.08333E-6 0.00023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48148E-6 L -0.65299 0.00185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48148E-6 L -1.875E-6 0.00023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20</Words>
  <Application>Microsoft Office PowerPoint</Application>
  <PresentationFormat>Widescreen</PresentationFormat>
  <Paragraphs>20</Paragraphs>
  <Slides>1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simone.russo</dc:creator>
  <cp:lastModifiedBy>simone.russo</cp:lastModifiedBy>
  <cp:revision>19</cp:revision>
  <dcterms:created xsi:type="dcterms:W3CDTF">2020-10-22T18:53:45Z</dcterms:created>
  <dcterms:modified xsi:type="dcterms:W3CDTF">2020-10-26T18:22:12Z</dcterms:modified>
</cp:coreProperties>
</file>