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24070-3F1F-42D0-BD20-60D03FBB0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C4AFAA-7078-42B0-A8FF-7676FB514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DA56EF-C42F-4992-8E70-D6771D1A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B3C106-26BE-4803-AEF3-B4774D32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E445C-CB34-4072-979E-3C342FC62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10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595A4-FB09-46BC-B9B4-6E3C29F0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66B92A8-6C24-462F-B94F-5324A4B18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20B33E-9F69-4C3B-8095-CB526C92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D9E83B-3B7E-437C-979F-88E8A039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93B407-F52A-497E-B93C-8804F643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14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7B65F5-4F1E-4533-801F-7E29F4719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1EE687-E670-49AF-B051-75AAADCCB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04CA9E-E614-49D8-8A6E-5C99457F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44CC8D-BB6E-40D5-9FAB-6A0E9AE1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C4EA62-41BF-45F9-9B82-8B91C6E8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383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124FF-945A-4B34-97CB-38D0C6BF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43158B-0EBF-4E9B-AE65-06C6ADABE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EE5C58-7CBE-451B-8001-7499688F8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FEE91-7745-4D75-A16D-1DD76726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DDA6D7-9E57-4AF2-A9A6-AA7B78D4A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7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856D3-15B9-4709-81FC-BF804235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B7AD-EA37-4D79-B9CC-5F433BA9B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574D6C-4886-4089-AD72-1A5972AAD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880F98-8ED6-486B-8261-6BD27556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36C1D-DB5A-415D-91EF-902C91BB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5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ABD6B-2C4D-4F64-8F01-CFF1E2D8A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3CD2E-E576-483A-A283-36E37B9A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D8A18E-35CF-4D56-890A-34CCA19C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1F783-549D-4C2E-92B8-C80C542E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0B600B-7E1B-4549-8114-7DE933DB4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A384C2-79A3-4CAD-B68A-A7EC0E4C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45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F03B9-2120-427A-B79B-311E4E69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68683A-6EB1-4B77-B6D6-4ED0050A3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645A6F-6B7F-4B6F-8D19-830E9AE5E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2222ABD-11E4-42BB-973B-941E6EBAC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F6A850-3159-4A08-A45B-ACE0C4C08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D83C1E-FDF9-4A08-9932-B0DEB58A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952FB2-4BDD-49EC-B519-0F27E3FF0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F0B49A-87E2-4C05-AE33-CABD919E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96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074FB-A7D6-495E-858A-7FB43C05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AB4513-6B34-40BC-A414-496D755C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A77745-5555-49A4-AAE5-003BF5AD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B873DC-8EA8-4CF3-8257-D75D135F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72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EE06DE-9EE6-473F-9BAB-A2593D163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5CCDB31-88C8-4002-80E6-B64F423A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5C8F2B-92CF-433A-8568-E1067233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21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36E4F-68F7-4D63-B56D-330621BA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DD4EA-A470-4F02-B2A9-353F677C4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D6E163-0FBE-4935-9449-FA71B4A0E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336101-3C16-4DE3-9752-9714EB63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027B9C-A5C3-4D92-8BE2-40FD7E9A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67618F-79ED-4D43-9070-CBF4FA495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74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B7DCD-64DD-4037-888F-853F3B877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2DFD08-C7D2-4F77-A911-FB67CE1DA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18AD44-8D36-4CA0-A2C6-9E503C94A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27105E-F344-4A30-97FD-FE5E64A4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49993A-875B-4943-ADA5-0A6C5D33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0C16F8-A22C-4DA5-80F3-87319C7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01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75B246-8A9E-4B62-95C2-41868B9D1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219C04-4E5A-4D6A-A742-8328B3436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78439E-9A52-476E-9FDD-DDAF8E3BE0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08A7-933D-429B-8084-494A7EFA1022}" type="datetimeFigureOut">
              <a:rPr lang="es-ES" smtClean="0"/>
              <a:t>11/10/2020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BFE3C5-D37B-4018-A683-F64ED2C1B2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795812-DDDD-4386-81B7-4B941861B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B72A-63FF-426E-91B6-2248E39307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97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o 14">
            <a:extLst>
              <a:ext uri="{FF2B5EF4-FFF2-40B4-BE49-F238E27FC236}">
                <a16:creationId xmlns:a16="http://schemas.microsoft.com/office/drawing/2014/main" id="{AA194C86-8B9A-4373-8810-5EA75E2ED4EB}"/>
              </a:ext>
            </a:extLst>
          </p:cNvPr>
          <p:cNvGrpSpPr/>
          <p:nvPr/>
        </p:nvGrpSpPr>
        <p:grpSpPr>
          <a:xfrm>
            <a:off x="5331040" y="1708237"/>
            <a:ext cx="1296140" cy="847186"/>
            <a:chOff x="5331040" y="1708237"/>
            <a:chExt cx="1296140" cy="84718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C89651BE-2D3F-47AF-8AD4-80127636CCB5}"/>
                </a:ext>
              </a:extLst>
            </p:cNvPr>
            <p:cNvSpPr/>
            <p:nvPr/>
          </p:nvSpPr>
          <p:spPr>
            <a:xfrm>
              <a:off x="5750510" y="2097945"/>
              <a:ext cx="457200" cy="457478"/>
            </a:xfrm>
            <a:prstGeom prst="rect">
              <a:avLst/>
            </a:prstGeom>
            <a:solidFill>
              <a:srgbClr val="C5E0B4"/>
            </a:solidFill>
            <a:ln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4C2B31C-1DF8-42A1-B49A-832DBC4D0C77}"/>
                </a:ext>
              </a:extLst>
            </p:cNvPr>
            <p:cNvSpPr/>
            <p:nvPr/>
          </p:nvSpPr>
          <p:spPr>
            <a:xfrm>
              <a:off x="5331040" y="1708237"/>
              <a:ext cx="1296140" cy="389708"/>
            </a:xfrm>
            <a:prstGeom prst="rect">
              <a:avLst/>
            </a:prstGeom>
            <a:solidFill>
              <a:srgbClr val="C5E0B4"/>
            </a:solidFill>
            <a:ln>
              <a:solidFill>
                <a:srgbClr val="C5E0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4" name="Elipse 3">
            <a:extLst>
              <a:ext uri="{FF2B5EF4-FFF2-40B4-BE49-F238E27FC236}">
                <a16:creationId xmlns:a16="http://schemas.microsoft.com/office/drawing/2014/main" id="{9419F7FC-6714-46A0-A506-739386589117}"/>
              </a:ext>
            </a:extLst>
          </p:cNvPr>
          <p:cNvSpPr/>
          <p:nvPr/>
        </p:nvSpPr>
        <p:spPr>
          <a:xfrm>
            <a:off x="3836633" y="2445520"/>
            <a:ext cx="4320000" cy="4320000"/>
          </a:xfrm>
          <a:prstGeom prst="ellipse">
            <a:avLst/>
          </a:prstGeom>
          <a:solidFill>
            <a:srgbClr val="C5E0B4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49614FC5-C8FB-44A6-ADA4-97BF8CD3EBB6}"/>
              </a:ext>
            </a:extLst>
          </p:cNvPr>
          <p:cNvSpPr/>
          <p:nvPr/>
        </p:nvSpPr>
        <p:spPr>
          <a:xfrm>
            <a:off x="4196633" y="2805520"/>
            <a:ext cx="3600000" cy="360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891ABD72-C082-44FF-8EBF-864CC63B931F}"/>
              </a:ext>
            </a:extLst>
          </p:cNvPr>
          <p:cNvGrpSpPr/>
          <p:nvPr/>
        </p:nvGrpSpPr>
        <p:grpSpPr>
          <a:xfrm>
            <a:off x="5619565" y="3256393"/>
            <a:ext cx="719091" cy="2219418"/>
            <a:chOff x="5619565" y="2013519"/>
            <a:chExt cx="719091" cy="221941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A1CAE4E4-4DD9-4C59-A349-2226458561D7}"/>
                </a:ext>
              </a:extLst>
            </p:cNvPr>
            <p:cNvSpPr/>
            <p:nvPr/>
          </p:nvSpPr>
          <p:spPr>
            <a:xfrm>
              <a:off x="5619565" y="2013519"/>
              <a:ext cx="719091" cy="2219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8" name="Conector recto de flecha 7">
              <a:extLst>
                <a:ext uri="{FF2B5EF4-FFF2-40B4-BE49-F238E27FC236}">
                  <a16:creationId xmlns:a16="http://schemas.microsoft.com/office/drawing/2014/main" id="{BA6A6FEB-D347-4ECB-891E-58E7CA4E14F2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flipV="1">
              <a:off x="5979110" y="2013519"/>
              <a:ext cx="1" cy="110971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975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</dc:creator>
  <cp:lastModifiedBy>Mary</cp:lastModifiedBy>
  <cp:revision>2</cp:revision>
  <dcterms:created xsi:type="dcterms:W3CDTF">2020-10-11T09:52:26Z</dcterms:created>
  <dcterms:modified xsi:type="dcterms:W3CDTF">2020-10-11T10:03:44Z</dcterms:modified>
</cp:coreProperties>
</file>