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601200" cy="128016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9900"/>
    <a:srgbClr val="E60000"/>
    <a:srgbClr val="003399"/>
    <a:srgbClr val="CC0099"/>
    <a:srgbClr val="E9C2C1"/>
    <a:srgbClr val="CCFFCC"/>
    <a:srgbClr val="CCFF99"/>
    <a:srgbClr val="FFB3B3"/>
    <a:srgbClr val="FF9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87" autoAdjust="0"/>
    <p:restoredTop sz="94660"/>
  </p:normalViewPr>
  <p:slideViewPr>
    <p:cSldViewPr>
      <p:cViewPr varScale="1">
        <p:scale>
          <a:sx n="44" d="100"/>
          <a:sy n="44" d="100"/>
        </p:scale>
        <p:origin x="-2454" y="-10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38C9-BDA1-4105-8715-3A4950B3785D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2448-64CE-4E61-AC6E-E7C378B25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728634" y="3900470"/>
            <a:ext cx="8215370" cy="5072098"/>
          </a:xfrm>
          <a:prstGeom prst="roundRect">
            <a:avLst/>
          </a:prstGeom>
          <a:solidFill>
            <a:schemeClr val="bg1"/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1014386" y="4329098"/>
            <a:ext cx="7572428" cy="4286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300138" y="5068324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latin typeface="Zombies" pitchFamily="2" charset="0"/>
              </a:rPr>
              <a:t>CARBASSES EMOCIONALS</a:t>
            </a:r>
            <a:endParaRPr lang="es-ES" sz="9600" dirty="0">
              <a:latin typeface="Zombies" pitchFamily="2" charset="0"/>
            </a:endParaRPr>
          </a:p>
        </p:txBody>
      </p:sp>
      <p:pic>
        <p:nvPicPr>
          <p:cNvPr id="5" name="4 Imagen" descr="167246-OVJ8UY-699.jpg"/>
          <p:cNvPicPr>
            <a:picLocks noChangeAspect="1"/>
          </p:cNvPicPr>
          <p:nvPr/>
        </p:nvPicPr>
        <p:blipFill>
          <a:blip r:embed="rId2"/>
          <a:srcRect l="4613" t="7589" r="4613" b="66369"/>
          <a:stretch>
            <a:fillRect/>
          </a:stretch>
        </p:blipFill>
        <p:spPr>
          <a:xfrm>
            <a:off x="14254" y="614322"/>
            <a:ext cx="9630489" cy="2762845"/>
          </a:xfrm>
          <a:prstGeom prst="rect">
            <a:avLst/>
          </a:prstGeom>
        </p:spPr>
      </p:pic>
      <p:pic>
        <p:nvPicPr>
          <p:cNvPr id="6" name="5 Imagen" descr="167246-OVJ8UY-699.jpg"/>
          <p:cNvPicPr>
            <a:picLocks noChangeAspect="1"/>
          </p:cNvPicPr>
          <p:nvPr/>
        </p:nvPicPr>
        <p:blipFill>
          <a:blip r:embed="rId2"/>
          <a:srcRect l="4613" t="63388" r="4613" b="11024"/>
          <a:stretch>
            <a:fillRect/>
          </a:stretch>
        </p:blipFill>
        <p:spPr>
          <a:xfrm>
            <a:off x="-57184" y="9544072"/>
            <a:ext cx="963048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5 Grupo"/>
          <p:cNvGrpSpPr/>
          <p:nvPr/>
        </p:nvGrpSpPr>
        <p:grpSpPr>
          <a:xfrm>
            <a:off x="800072" y="685760"/>
            <a:ext cx="2857520" cy="2817077"/>
            <a:chOff x="800072" y="685760"/>
            <a:chExt cx="2857520" cy="2817077"/>
          </a:xfrm>
        </p:grpSpPr>
        <p:sp>
          <p:nvSpPr>
            <p:cNvPr id="4" name="3 Rectángulo redondeado"/>
            <p:cNvSpPr/>
            <p:nvPr/>
          </p:nvSpPr>
          <p:spPr>
            <a:xfrm>
              <a:off x="800072" y="685760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85824" y="828636"/>
              <a:ext cx="2286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dirty="0" smtClean="0">
                  <a:latin typeface="Zombies" pitchFamily="2" charset="0"/>
                </a:rPr>
                <a:t>ALEGRIA</a:t>
              </a:r>
              <a:endParaRPr lang="es-ES" sz="4400" dirty="0">
                <a:latin typeface="Zombies" pitchFamily="2" charset="0"/>
              </a:endParaRPr>
            </a:p>
          </p:txBody>
        </p:sp>
        <p:pic>
          <p:nvPicPr>
            <p:cNvPr id="9" name="8 Imagen" descr="167246-OVJ8UY-69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369" t="9673" r="6101" b="66518"/>
            <a:stretch>
              <a:fillRect/>
            </a:stretch>
          </p:blipFill>
          <p:spPr>
            <a:xfrm>
              <a:off x="1024864" y="1463958"/>
              <a:ext cx="2357454" cy="2038879"/>
            </a:xfrm>
            <a:prstGeom prst="rect">
              <a:avLst/>
            </a:prstGeom>
          </p:spPr>
        </p:pic>
      </p:grpSp>
      <p:grpSp>
        <p:nvGrpSpPr>
          <p:cNvPr id="27" name="26 Grupo"/>
          <p:cNvGrpSpPr/>
          <p:nvPr/>
        </p:nvGrpSpPr>
        <p:grpSpPr>
          <a:xfrm>
            <a:off x="4014782" y="685760"/>
            <a:ext cx="2857520" cy="2824697"/>
            <a:chOff x="4014782" y="685760"/>
            <a:chExt cx="2857520" cy="2824697"/>
          </a:xfrm>
        </p:grpSpPr>
        <p:sp>
          <p:nvSpPr>
            <p:cNvPr id="6" name="5 Rectángulo redondeado"/>
            <p:cNvSpPr/>
            <p:nvPr/>
          </p:nvSpPr>
          <p:spPr>
            <a:xfrm>
              <a:off x="4014782" y="685760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00534" y="845013"/>
              <a:ext cx="2286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dirty="0" smtClean="0">
                  <a:latin typeface="Zombies" pitchFamily="2" charset="0"/>
                </a:rPr>
                <a:t>ALEGRIA</a:t>
              </a:r>
              <a:endParaRPr lang="es-ES" sz="4400" dirty="0">
                <a:latin typeface="Zombies" pitchFamily="2" charset="0"/>
              </a:endParaRPr>
            </a:p>
          </p:txBody>
        </p:sp>
        <p:pic>
          <p:nvPicPr>
            <p:cNvPr id="10" name="9 Imagen" descr="167246-OVJ8UY-69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369" t="9673" r="6101" b="66518"/>
            <a:stretch>
              <a:fillRect/>
            </a:stretch>
          </p:blipFill>
          <p:spPr>
            <a:xfrm>
              <a:off x="4254814" y="1471578"/>
              <a:ext cx="2357454" cy="2038879"/>
            </a:xfrm>
            <a:prstGeom prst="rect">
              <a:avLst/>
            </a:prstGeom>
          </p:spPr>
        </p:pic>
      </p:grpSp>
      <p:grpSp>
        <p:nvGrpSpPr>
          <p:cNvPr id="28" name="27 Grupo"/>
          <p:cNvGrpSpPr/>
          <p:nvPr/>
        </p:nvGrpSpPr>
        <p:grpSpPr>
          <a:xfrm>
            <a:off x="800072" y="4043346"/>
            <a:ext cx="2857520" cy="2786082"/>
            <a:chOff x="800072" y="4043346"/>
            <a:chExt cx="2857520" cy="2786082"/>
          </a:xfrm>
        </p:grpSpPr>
        <p:sp>
          <p:nvSpPr>
            <p:cNvPr id="11" name="10 Rectángulo redondeado"/>
            <p:cNvSpPr/>
            <p:nvPr/>
          </p:nvSpPr>
          <p:spPr>
            <a:xfrm>
              <a:off x="800072" y="4043346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42948" y="4186222"/>
              <a:ext cx="257176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TRISTESA</a:t>
              </a:r>
              <a:endParaRPr lang="es-ES" sz="4200" dirty="0">
                <a:latin typeface="Zombies" pitchFamily="2" charset="0"/>
              </a:endParaRPr>
            </a:p>
          </p:txBody>
        </p:sp>
        <p:pic>
          <p:nvPicPr>
            <p:cNvPr id="18" name="17 Imagen" descr="calabaza (3)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8964" y="4706552"/>
              <a:ext cx="1980000" cy="198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28 Grupo"/>
          <p:cNvGrpSpPr/>
          <p:nvPr/>
        </p:nvGrpSpPr>
        <p:grpSpPr>
          <a:xfrm>
            <a:off x="4014782" y="4043346"/>
            <a:ext cx="2857520" cy="2786082"/>
            <a:chOff x="4014782" y="4043346"/>
            <a:chExt cx="2857520" cy="2786082"/>
          </a:xfrm>
        </p:grpSpPr>
        <p:sp>
          <p:nvSpPr>
            <p:cNvPr id="13" name="12 Rectángulo redondeado"/>
            <p:cNvSpPr/>
            <p:nvPr/>
          </p:nvSpPr>
          <p:spPr>
            <a:xfrm>
              <a:off x="4014782" y="4043346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57658" y="4202599"/>
              <a:ext cx="257176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TRISTESA</a:t>
              </a:r>
              <a:endParaRPr lang="es-ES" sz="4200" dirty="0">
                <a:latin typeface="Zombies" pitchFamily="2" charset="0"/>
              </a:endParaRPr>
            </a:p>
          </p:txBody>
        </p:sp>
        <p:pic>
          <p:nvPicPr>
            <p:cNvPr id="19" name="18 Imagen" descr="calabaza (3)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3674" y="4706552"/>
              <a:ext cx="1980000" cy="198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31 Grupo"/>
          <p:cNvGrpSpPr/>
          <p:nvPr/>
        </p:nvGrpSpPr>
        <p:grpSpPr>
          <a:xfrm>
            <a:off x="800072" y="7400932"/>
            <a:ext cx="2857520" cy="2786082"/>
            <a:chOff x="800072" y="7400932"/>
            <a:chExt cx="2857520" cy="2786082"/>
          </a:xfrm>
        </p:grpSpPr>
        <p:sp>
          <p:nvSpPr>
            <p:cNvPr id="20" name="19 Rectángulo redondeado"/>
            <p:cNvSpPr/>
            <p:nvPr/>
          </p:nvSpPr>
          <p:spPr>
            <a:xfrm>
              <a:off x="800072" y="7400932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942948" y="7543808"/>
              <a:ext cx="25717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ENUIG</a:t>
              </a:r>
              <a:endParaRPr lang="es-ES" sz="4200" dirty="0">
                <a:latin typeface="Zombies" pitchFamily="2" charset="0"/>
              </a:endParaRPr>
            </a:p>
          </p:txBody>
        </p:sp>
        <p:pic>
          <p:nvPicPr>
            <p:cNvPr id="30" name="29 Imagen" descr="276675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36607" t="7589" r="37351" b="64137"/>
            <a:stretch>
              <a:fillRect/>
            </a:stretch>
          </p:blipFill>
          <p:spPr>
            <a:xfrm>
              <a:off x="1228700" y="8015299"/>
              <a:ext cx="2000264" cy="2171715"/>
            </a:xfrm>
            <a:prstGeom prst="rect">
              <a:avLst/>
            </a:prstGeom>
          </p:spPr>
        </p:pic>
      </p:grpSp>
      <p:grpSp>
        <p:nvGrpSpPr>
          <p:cNvPr id="33" name="32 Grupo"/>
          <p:cNvGrpSpPr/>
          <p:nvPr/>
        </p:nvGrpSpPr>
        <p:grpSpPr>
          <a:xfrm>
            <a:off x="4014782" y="7400932"/>
            <a:ext cx="2857520" cy="2786082"/>
            <a:chOff x="4014782" y="7400932"/>
            <a:chExt cx="2857520" cy="2786082"/>
          </a:xfrm>
        </p:grpSpPr>
        <p:sp>
          <p:nvSpPr>
            <p:cNvPr id="22" name="21 Rectángulo redondeado"/>
            <p:cNvSpPr/>
            <p:nvPr/>
          </p:nvSpPr>
          <p:spPr>
            <a:xfrm>
              <a:off x="4014782" y="7400932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157658" y="7560185"/>
              <a:ext cx="257176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ENUIG</a:t>
              </a:r>
              <a:endParaRPr lang="es-ES" sz="4200" dirty="0">
                <a:latin typeface="Zombies" pitchFamily="2" charset="0"/>
              </a:endParaRPr>
            </a:p>
          </p:txBody>
        </p:sp>
        <p:pic>
          <p:nvPicPr>
            <p:cNvPr id="31" name="30 Imagen" descr="276675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36607" t="7589" r="37351" b="64137"/>
            <a:stretch>
              <a:fillRect/>
            </a:stretch>
          </p:blipFill>
          <p:spPr>
            <a:xfrm>
              <a:off x="4443410" y="8015299"/>
              <a:ext cx="2000264" cy="217171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800072" y="685760"/>
            <a:ext cx="2857520" cy="2786082"/>
            <a:chOff x="800072" y="685760"/>
            <a:chExt cx="2857520" cy="2786082"/>
          </a:xfrm>
        </p:grpSpPr>
        <p:sp>
          <p:nvSpPr>
            <p:cNvPr id="4" name="3 Rectángulo redondeado"/>
            <p:cNvSpPr/>
            <p:nvPr/>
          </p:nvSpPr>
          <p:spPr>
            <a:xfrm>
              <a:off x="800072" y="685760"/>
              <a:ext cx="2857520" cy="2786082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85824" y="828636"/>
              <a:ext cx="2286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dirty="0" smtClean="0">
                  <a:latin typeface="Zombies" pitchFamily="2" charset="0"/>
                </a:rPr>
                <a:t>CALMA</a:t>
              </a:r>
              <a:endParaRPr lang="es-ES" sz="4400" dirty="0">
                <a:latin typeface="Zombies" pitchFamily="2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4014782" y="685760"/>
            <a:ext cx="2857520" cy="2786082"/>
            <a:chOff x="4014782" y="685760"/>
            <a:chExt cx="2857520" cy="2786082"/>
          </a:xfrm>
        </p:grpSpPr>
        <p:sp>
          <p:nvSpPr>
            <p:cNvPr id="6" name="5 Rectángulo redondeado"/>
            <p:cNvSpPr/>
            <p:nvPr/>
          </p:nvSpPr>
          <p:spPr>
            <a:xfrm>
              <a:off x="4014782" y="685760"/>
              <a:ext cx="2857520" cy="2786082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00534" y="845013"/>
              <a:ext cx="2286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dirty="0" smtClean="0">
                  <a:latin typeface="Zombies" pitchFamily="2" charset="0"/>
                </a:rPr>
                <a:t>CALMA</a:t>
              </a:r>
              <a:endParaRPr lang="es-ES" sz="4400" dirty="0">
                <a:latin typeface="Zombies" pitchFamily="2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800072" y="4043346"/>
            <a:ext cx="2857520" cy="2857520"/>
            <a:chOff x="800072" y="4043346"/>
            <a:chExt cx="2857520" cy="2857520"/>
          </a:xfrm>
        </p:grpSpPr>
        <p:sp>
          <p:nvSpPr>
            <p:cNvPr id="11" name="10 Rectángulo redondeado"/>
            <p:cNvSpPr/>
            <p:nvPr/>
          </p:nvSpPr>
          <p:spPr>
            <a:xfrm>
              <a:off x="800072" y="4043346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42948" y="4186222"/>
              <a:ext cx="25717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POR</a:t>
              </a:r>
              <a:endParaRPr lang="es-ES" sz="4200" dirty="0">
                <a:latin typeface="Zombies" pitchFamily="2" charset="0"/>
              </a:endParaRPr>
            </a:p>
          </p:txBody>
        </p:sp>
        <p:pic>
          <p:nvPicPr>
            <p:cNvPr id="28" name="27 Imagen" descr="4049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25" t="2750" r="36500" b="72500"/>
            <a:stretch>
              <a:fillRect/>
            </a:stretch>
          </p:blipFill>
          <p:spPr>
            <a:xfrm>
              <a:off x="1050105" y="4543412"/>
              <a:ext cx="2464611" cy="2357454"/>
            </a:xfrm>
            <a:prstGeom prst="rect">
              <a:avLst/>
            </a:prstGeom>
          </p:spPr>
        </p:pic>
      </p:grpSp>
      <p:grpSp>
        <p:nvGrpSpPr>
          <p:cNvPr id="42" name="41 Grupo"/>
          <p:cNvGrpSpPr/>
          <p:nvPr/>
        </p:nvGrpSpPr>
        <p:grpSpPr>
          <a:xfrm>
            <a:off x="4014782" y="4043346"/>
            <a:ext cx="2857520" cy="2857520"/>
            <a:chOff x="4014782" y="4043346"/>
            <a:chExt cx="2857520" cy="2857520"/>
          </a:xfrm>
        </p:grpSpPr>
        <p:sp>
          <p:nvSpPr>
            <p:cNvPr id="13" name="12 Rectángulo redondeado"/>
            <p:cNvSpPr/>
            <p:nvPr/>
          </p:nvSpPr>
          <p:spPr>
            <a:xfrm>
              <a:off x="4014782" y="4043346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57658" y="4202599"/>
              <a:ext cx="25717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200" dirty="0" smtClean="0">
                  <a:latin typeface="Zombies" pitchFamily="2" charset="0"/>
                </a:rPr>
                <a:t>POR</a:t>
              </a:r>
            </a:p>
          </p:txBody>
        </p:sp>
        <p:pic>
          <p:nvPicPr>
            <p:cNvPr id="29" name="28 Imagen" descr="4049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25" t="2750" r="36500" b="72500"/>
            <a:stretch>
              <a:fillRect/>
            </a:stretch>
          </p:blipFill>
          <p:spPr>
            <a:xfrm>
              <a:off x="4229096" y="4543412"/>
              <a:ext cx="2464611" cy="2357454"/>
            </a:xfrm>
            <a:prstGeom prst="rect">
              <a:avLst/>
            </a:prstGeom>
          </p:spPr>
        </p:pic>
      </p:grpSp>
      <p:grpSp>
        <p:nvGrpSpPr>
          <p:cNvPr id="44" name="43 Grupo"/>
          <p:cNvGrpSpPr/>
          <p:nvPr/>
        </p:nvGrpSpPr>
        <p:grpSpPr>
          <a:xfrm>
            <a:off x="4014782" y="7400932"/>
            <a:ext cx="2857520" cy="2786082"/>
            <a:chOff x="4014782" y="7400932"/>
            <a:chExt cx="2857520" cy="2786082"/>
          </a:xfrm>
        </p:grpSpPr>
        <p:sp>
          <p:nvSpPr>
            <p:cNvPr id="22" name="21 Rectángulo redondeado"/>
            <p:cNvSpPr/>
            <p:nvPr/>
          </p:nvSpPr>
          <p:spPr>
            <a:xfrm>
              <a:off x="4014782" y="7400932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Picture 2" descr="✅ traditional subject premium vector download for commercial use. format:  eps, cdr, ai, svg vector illustration graphic art desig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82" t="7895" r="25806" b="5262"/>
            <a:stretch>
              <a:fillRect/>
            </a:stretch>
          </p:blipFill>
          <p:spPr bwMode="auto">
            <a:xfrm>
              <a:off x="4371972" y="8043874"/>
              <a:ext cx="2143140" cy="2143140"/>
            </a:xfrm>
            <a:prstGeom prst="rect">
              <a:avLst/>
            </a:prstGeom>
            <a:noFill/>
          </p:spPr>
        </p:pic>
        <p:grpSp>
          <p:nvGrpSpPr>
            <p:cNvPr id="35" name="34 Grupo"/>
            <p:cNvGrpSpPr/>
            <p:nvPr/>
          </p:nvGrpSpPr>
          <p:grpSpPr>
            <a:xfrm>
              <a:off x="4157658" y="7500946"/>
              <a:ext cx="2571768" cy="797903"/>
              <a:chOff x="4157658" y="7500946"/>
              <a:chExt cx="2571768" cy="797903"/>
            </a:xfrm>
          </p:grpSpPr>
          <p:sp>
            <p:nvSpPr>
              <p:cNvPr id="23" name="22 CuadroTexto"/>
              <p:cNvSpPr txBox="1"/>
              <p:nvPr/>
            </p:nvSpPr>
            <p:spPr>
              <a:xfrm>
                <a:off x="4157658" y="7560185"/>
                <a:ext cx="25717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200" dirty="0" smtClean="0">
                    <a:latin typeface="Zombies" pitchFamily="2" charset="0"/>
                  </a:rPr>
                  <a:t>FASTIC</a:t>
                </a:r>
                <a:endParaRPr lang="es-ES" sz="4200" dirty="0">
                  <a:latin typeface="Zombies" pitchFamily="2" charset="0"/>
                </a:endParaRPr>
              </a:p>
            </p:txBody>
          </p:sp>
          <p:cxnSp>
            <p:nvCxnSpPr>
              <p:cNvPr id="34" name="33 Conector recto"/>
              <p:cNvCxnSpPr/>
              <p:nvPr/>
            </p:nvCxnSpPr>
            <p:spPr>
              <a:xfrm rot="16200000" flipH="1">
                <a:off x="4976533" y="7501227"/>
                <a:ext cx="72000" cy="7143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42 Grupo"/>
          <p:cNvGrpSpPr/>
          <p:nvPr/>
        </p:nvGrpSpPr>
        <p:grpSpPr>
          <a:xfrm>
            <a:off x="800072" y="7400932"/>
            <a:ext cx="2857520" cy="2786082"/>
            <a:chOff x="800072" y="7400932"/>
            <a:chExt cx="2857520" cy="2786082"/>
          </a:xfrm>
        </p:grpSpPr>
        <p:sp>
          <p:nvSpPr>
            <p:cNvPr id="20" name="19 Rectángulo redondeado"/>
            <p:cNvSpPr/>
            <p:nvPr/>
          </p:nvSpPr>
          <p:spPr>
            <a:xfrm>
              <a:off x="800072" y="7400932"/>
              <a:ext cx="2857520" cy="2786082"/>
            </a:xfrm>
            <a:prstGeom prst="roundRect">
              <a:avLst/>
            </a:prstGeom>
            <a:noFill/>
            <a:ln w="762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6" name="Picture 2" descr="✅ traditional subject premium vector download for commercial use. format:  eps, cdr, ai, svg vector illustration graphic art desig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82" t="7895" r="25806" b="5262"/>
            <a:stretch>
              <a:fillRect/>
            </a:stretch>
          </p:blipFill>
          <p:spPr bwMode="auto">
            <a:xfrm>
              <a:off x="1157262" y="8043874"/>
              <a:ext cx="2143140" cy="2143140"/>
            </a:xfrm>
            <a:prstGeom prst="rect">
              <a:avLst/>
            </a:prstGeom>
            <a:noFill/>
          </p:spPr>
        </p:pic>
        <p:grpSp>
          <p:nvGrpSpPr>
            <p:cNvPr id="36" name="35 Grupo"/>
            <p:cNvGrpSpPr/>
            <p:nvPr/>
          </p:nvGrpSpPr>
          <p:grpSpPr>
            <a:xfrm>
              <a:off x="942948" y="7501243"/>
              <a:ext cx="2571768" cy="797903"/>
              <a:chOff x="4157658" y="7500946"/>
              <a:chExt cx="2571768" cy="797903"/>
            </a:xfrm>
          </p:grpSpPr>
          <p:sp>
            <p:nvSpPr>
              <p:cNvPr id="37" name="36 CuadroTexto"/>
              <p:cNvSpPr txBox="1"/>
              <p:nvPr/>
            </p:nvSpPr>
            <p:spPr>
              <a:xfrm>
                <a:off x="4157658" y="7560185"/>
                <a:ext cx="25717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200" dirty="0" smtClean="0">
                    <a:latin typeface="Zombies" pitchFamily="2" charset="0"/>
                  </a:rPr>
                  <a:t>FASTIC</a:t>
                </a:r>
                <a:endParaRPr lang="es-ES" sz="4200" dirty="0">
                  <a:latin typeface="Zombies" pitchFamily="2" charset="0"/>
                </a:endParaRPr>
              </a:p>
            </p:txBody>
          </p:sp>
          <p:cxnSp>
            <p:nvCxnSpPr>
              <p:cNvPr id="38" name="37 Conector recto"/>
              <p:cNvCxnSpPr/>
              <p:nvPr/>
            </p:nvCxnSpPr>
            <p:spPr>
              <a:xfrm rot="16200000" flipH="1">
                <a:off x="4976533" y="7501227"/>
                <a:ext cx="72000" cy="7143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699" y="1328702"/>
            <a:ext cx="200828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3410" y="1328702"/>
            <a:ext cx="200828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rgbClr val="F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ALEGRIA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5" name="4 Imagen" descr="167246-OVJ8UY-6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9" t="9673" r="6101" b="66518"/>
          <a:stretch>
            <a:fillRect/>
          </a:stretch>
        </p:blipFill>
        <p:spPr>
          <a:xfrm>
            <a:off x="2514585" y="2309192"/>
            <a:ext cx="4346208" cy="374927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787872" y="2398684"/>
            <a:ext cx="5654930" cy="1481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800204" y="4471974"/>
            <a:ext cx="5654930" cy="1481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2014518" y="6974156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TRISTESA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35" name="34 Imagen" descr="calabaza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74" y="7972436"/>
            <a:ext cx="3643338" cy="3643338"/>
          </a:xfrm>
          <a:prstGeom prst="rect">
            <a:avLst/>
          </a:prstGeom>
        </p:spPr>
      </p:pic>
      <p:cxnSp>
        <p:nvCxnSpPr>
          <p:cNvPr id="36" name="35 Conector recto"/>
          <p:cNvCxnSpPr/>
          <p:nvPr/>
        </p:nvCxnSpPr>
        <p:spPr>
          <a:xfrm>
            <a:off x="1859309" y="8347680"/>
            <a:ext cx="5654930" cy="1481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871641" y="10420970"/>
            <a:ext cx="5654930" cy="1481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ENUIG</a:t>
            </a:r>
            <a:endParaRPr lang="es-ES" sz="8800" dirty="0">
              <a:latin typeface="Zombies" pitchFamily="2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2014518" y="6974156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CALMA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14" name="13 Imagen" descr="276675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6607" t="7589" r="37351" b="64137"/>
          <a:stretch>
            <a:fillRect/>
          </a:stretch>
        </p:blipFill>
        <p:spPr>
          <a:xfrm>
            <a:off x="2871774" y="2043082"/>
            <a:ext cx="3571900" cy="3878063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1787872" y="2398684"/>
            <a:ext cx="5654930" cy="1481"/>
          </a:xfrm>
          <a:prstGeom prst="line">
            <a:avLst/>
          </a:prstGeom>
          <a:ln w="762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800204" y="4471974"/>
            <a:ext cx="5654930" cy="1481"/>
          </a:xfrm>
          <a:prstGeom prst="line">
            <a:avLst/>
          </a:prstGeom>
          <a:ln w="7620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3212" y="8037106"/>
            <a:ext cx="3676871" cy="379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33 Conector recto"/>
          <p:cNvCxnSpPr/>
          <p:nvPr/>
        </p:nvCxnSpPr>
        <p:spPr>
          <a:xfrm>
            <a:off x="1859309" y="8347680"/>
            <a:ext cx="5654930" cy="148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871641" y="10420970"/>
            <a:ext cx="5654930" cy="148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POR</a:t>
            </a:r>
            <a:endParaRPr lang="es-ES" sz="8800" dirty="0">
              <a:latin typeface="Zombies" pitchFamily="2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rgbClr val="E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2014518" y="6814575"/>
            <a:ext cx="5357850" cy="2960348"/>
            <a:chOff x="2014518" y="6814575"/>
            <a:chExt cx="5357850" cy="2960348"/>
          </a:xfrm>
        </p:grpSpPr>
        <p:sp>
          <p:nvSpPr>
            <p:cNvPr id="31" name="30 CuadroTexto"/>
            <p:cNvSpPr txBox="1"/>
            <p:nvPr/>
          </p:nvSpPr>
          <p:spPr>
            <a:xfrm>
              <a:off x="2014518" y="6974156"/>
              <a:ext cx="5357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800" dirty="0" smtClean="0">
                  <a:latin typeface="Zombies" pitchFamily="2" charset="0"/>
                </a:rPr>
                <a:t>FASTIC</a:t>
              </a:r>
            </a:p>
            <a:p>
              <a:pPr algn="ctr"/>
              <a:endParaRPr lang="es-ES" sz="8800" dirty="0">
                <a:latin typeface="Zombies" pitchFamily="2" charset="0"/>
              </a:endParaRPr>
            </a:p>
          </p:txBody>
        </p:sp>
        <p:cxnSp>
          <p:nvCxnSpPr>
            <p:cNvPr id="17" name="16 Conector recto"/>
            <p:cNvCxnSpPr/>
            <p:nvPr/>
          </p:nvCxnSpPr>
          <p:spPr>
            <a:xfrm rot="16200000" flipH="1">
              <a:off x="3745144" y="6850856"/>
              <a:ext cx="144000" cy="714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18 Imagen" descr="404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25" t="2750" r="36500" b="72500"/>
          <a:stretch>
            <a:fillRect/>
          </a:stretch>
        </p:blipFill>
        <p:spPr>
          <a:xfrm>
            <a:off x="2543809" y="1828768"/>
            <a:ext cx="4406425" cy="4214842"/>
          </a:xfrm>
          <a:prstGeom prst="rect">
            <a:avLst/>
          </a:prstGeom>
        </p:spPr>
      </p:pic>
      <p:pic>
        <p:nvPicPr>
          <p:cNvPr id="20" name="Picture 2" descr="✅ traditional subject premium vector download for commercial use. format:  eps, cdr, ai, svg vector illustration graphic art desig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2" t="7895" r="25806" b="5262"/>
          <a:stretch>
            <a:fillRect/>
          </a:stretch>
        </p:blipFill>
        <p:spPr bwMode="auto">
          <a:xfrm>
            <a:off x="2728898" y="7972436"/>
            <a:ext cx="3786214" cy="3786214"/>
          </a:xfrm>
          <a:prstGeom prst="rect">
            <a:avLst/>
          </a:prstGeom>
          <a:noFill/>
        </p:spPr>
      </p:pic>
      <p:cxnSp>
        <p:nvCxnSpPr>
          <p:cNvPr id="21" name="20 Conector recto"/>
          <p:cNvCxnSpPr/>
          <p:nvPr/>
        </p:nvCxnSpPr>
        <p:spPr>
          <a:xfrm>
            <a:off x="1787872" y="2398684"/>
            <a:ext cx="5654930" cy="1481"/>
          </a:xfrm>
          <a:prstGeom prst="line">
            <a:avLst/>
          </a:prstGeom>
          <a:ln w="762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800204" y="4471974"/>
            <a:ext cx="5654930" cy="1481"/>
          </a:xfrm>
          <a:prstGeom prst="line">
            <a:avLst/>
          </a:prstGeom>
          <a:ln w="762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871642" y="8329626"/>
            <a:ext cx="5654930" cy="1481"/>
          </a:xfrm>
          <a:prstGeom prst="line">
            <a:avLst/>
          </a:prstGeom>
          <a:ln w="762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871642" y="10329890"/>
            <a:ext cx="5654930" cy="1481"/>
          </a:xfrm>
          <a:prstGeom prst="line">
            <a:avLst/>
          </a:prstGeom>
          <a:ln w="762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rgbClr val="F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ALEGRIA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5" name="4 Imagen" descr="167246-OVJ8UY-6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9" t="9673" r="6101" b="66518"/>
          <a:stretch>
            <a:fillRect/>
          </a:stretch>
        </p:blipFill>
        <p:spPr>
          <a:xfrm>
            <a:off x="3014650" y="2028225"/>
            <a:ext cx="3164073" cy="2729501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014518" y="6974156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TRISTESA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11" name="10 Imagen" descr="calabaza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02" y="7900998"/>
            <a:ext cx="2571768" cy="2571768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2014518" y="4614850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2085956" y="10544204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ENUIG</a:t>
            </a:r>
            <a:endParaRPr lang="es-ES" sz="8800" dirty="0">
              <a:latin typeface="Zombies" pitchFamily="2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2014518" y="6974156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CALMA</a:t>
            </a:r>
            <a:endParaRPr lang="es-ES" sz="8800" dirty="0">
              <a:latin typeface="Zombies" pitchFamily="2" charset="0"/>
            </a:endParaRPr>
          </a:p>
        </p:txBody>
      </p:sp>
      <p:pic>
        <p:nvPicPr>
          <p:cNvPr id="14" name="13 Imagen" descr="276675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6607" t="7589" r="37351" b="64137"/>
          <a:stretch>
            <a:fillRect/>
          </a:stretch>
        </p:blipFill>
        <p:spPr>
          <a:xfrm>
            <a:off x="3480877" y="1971644"/>
            <a:ext cx="2391293" cy="2596261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2509" y="8037106"/>
            <a:ext cx="2361099" cy="243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 redondeado"/>
          <p:cNvSpPr/>
          <p:nvPr/>
        </p:nvSpPr>
        <p:spPr>
          <a:xfrm>
            <a:off x="2014518" y="4614850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2085956" y="10544204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85956" y="757198"/>
            <a:ext cx="5118616" cy="52633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1800204" y="542885"/>
            <a:ext cx="5643602" cy="5572164"/>
          </a:xfrm>
          <a:prstGeom prst="roundRect">
            <a:avLst/>
          </a:prstGeom>
          <a:noFill/>
          <a:ln w="762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14571" y="1025160"/>
            <a:ext cx="4514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Zombies" pitchFamily="2" charset="0"/>
              </a:rPr>
              <a:t>POR</a:t>
            </a:r>
            <a:endParaRPr lang="es-ES" sz="8800" dirty="0">
              <a:latin typeface="Zombies" pitchFamily="2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157393" y="6706194"/>
            <a:ext cx="5118616" cy="5263314"/>
          </a:xfrm>
          <a:prstGeom prst="ellipse">
            <a:avLst/>
          </a:prstGeom>
          <a:solidFill>
            <a:srgbClr val="E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1871641" y="6491881"/>
            <a:ext cx="5643602" cy="5572164"/>
          </a:xfrm>
          <a:prstGeom prst="roundRect">
            <a:avLst/>
          </a:prstGeom>
          <a:noFill/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7 Grupo"/>
          <p:cNvGrpSpPr/>
          <p:nvPr/>
        </p:nvGrpSpPr>
        <p:grpSpPr>
          <a:xfrm>
            <a:off x="2014518" y="6814575"/>
            <a:ext cx="5357850" cy="2960348"/>
            <a:chOff x="2014518" y="6814575"/>
            <a:chExt cx="5357850" cy="2960348"/>
          </a:xfrm>
        </p:grpSpPr>
        <p:sp>
          <p:nvSpPr>
            <p:cNvPr id="31" name="30 CuadroTexto"/>
            <p:cNvSpPr txBox="1"/>
            <p:nvPr/>
          </p:nvSpPr>
          <p:spPr>
            <a:xfrm>
              <a:off x="2014518" y="6974156"/>
              <a:ext cx="5357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800" dirty="0" smtClean="0">
                  <a:latin typeface="Zombies" pitchFamily="2" charset="0"/>
                </a:rPr>
                <a:t>FASTIC</a:t>
              </a:r>
            </a:p>
            <a:p>
              <a:pPr algn="ctr"/>
              <a:endParaRPr lang="es-ES" sz="8800" dirty="0">
                <a:latin typeface="Zombies" pitchFamily="2" charset="0"/>
              </a:endParaRPr>
            </a:p>
          </p:txBody>
        </p:sp>
        <p:cxnSp>
          <p:nvCxnSpPr>
            <p:cNvPr id="17" name="16 Conector recto"/>
            <p:cNvCxnSpPr/>
            <p:nvPr/>
          </p:nvCxnSpPr>
          <p:spPr>
            <a:xfrm rot="16200000" flipH="1">
              <a:off x="3745144" y="6850856"/>
              <a:ext cx="144000" cy="714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18 Imagen" descr="404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25" t="2750" r="36500" b="72500"/>
          <a:stretch>
            <a:fillRect/>
          </a:stretch>
        </p:blipFill>
        <p:spPr>
          <a:xfrm>
            <a:off x="3157526" y="1828768"/>
            <a:ext cx="3114047" cy="2978654"/>
          </a:xfrm>
          <a:prstGeom prst="rect">
            <a:avLst/>
          </a:prstGeom>
        </p:spPr>
      </p:pic>
      <p:pic>
        <p:nvPicPr>
          <p:cNvPr id="20" name="Picture 2" descr="✅ traditional subject premium vector download for commercial use. format:  eps, cdr, ai, svg vector illustration graphic art desig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2" t="7895" r="25806" b="5262"/>
          <a:stretch>
            <a:fillRect/>
          </a:stretch>
        </p:blipFill>
        <p:spPr bwMode="auto">
          <a:xfrm>
            <a:off x="3443278" y="7972436"/>
            <a:ext cx="2571768" cy="2571768"/>
          </a:xfrm>
          <a:prstGeom prst="rect">
            <a:avLst/>
          </a:prstGeom>
          <a:noFill/>
        </p:spPr>
      </p:pic>
      <p:sp>
        <p:nvSpPr>
          <p:cNvPr id="16" name="15 Rectángulo redondeado"/>
          <p:cNvSpPr/>
          <p:nvPr/>
        </p:nvSpPr>
        <p:spPr>
          <a:xfrm>
            <a:off x="2014518" y="4614850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2085956" y="10544204"/>
            <a:ext cx="5214974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</Words>
  <Application>Microsoft Office PowerPoint</Application>
  <PresentationFormat>Papel A3 (297 x 420 mm)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Asus</cp:lastModifiedBy>
  <cp:revision>16</cp:revision>
  <dcterms:created xsi:type="dcterms:W3CDTF">2020-10-23T09:58:46Z</dcterms:created>
  <dcterms:modified xsi:type="dcterms:W3CDTF">2020-10-23T12:19:31Z</dcterms:modified>
</cp:coreProperties>
</file>