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5E3"/>
    <a:srgbClr val="565656"/>
    <a:srgbClr val="455A64"/>
    <a:srgbClr val="C0C0C0"/>
    <a:srgbClr val="E590EE"/>
    <a:srgbClr val="FFC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96" d="100"/>
          <a:sy n="96" d="100"/>
        </p:scale>
        <p:origin x="7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69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707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10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74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53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18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30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48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76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66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66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0AE0F-021E-4829-8571-05A4BCA36A2D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84B3A-72A0-4C90-B864-212D02182D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32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rgbClr val="E590EE"/>
            </a:gs>
            <a:gs pos="1000">
              <a:schemeClr val="bg2">
                <a:lumMod val="75000"/>
              </a:schemeClr>
            </a:gs>
            <a:gs pos="6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600668" y="484914"/>
            <a:ext cx="5202371" cy="5202371"/>
            <a:chOff x="0" y="661068"/>
            <a:chExt cx="5202371" cy="5202371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61068"/>
              <a:ext cx="5202371" cy="5202371"/>
            </a:xfrm>
            <a:prstGeom prst="rect">
              <a:avLst/>
            </a:prstGeom>
          </p:spPr>
        </p:pic>
        <p:sp>
          <p:nvSpPr>
            <p:cNvPr id="7" name="Rectángulo 6"/>
            <p:cNvSpPr/>
            <p:nvPr/>
          </p:nvSpPr>
          <p:spPr>
            <a:xfrm>
              <a:off x="2156016" y="3563042"/>
              <a:ext cx="1612231" cy="1636295"/>
            </a:xfrm>
            <a:prstGeom prst="rect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bg2"/>
                </a:solidFill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2156015" y="3715442"/>
              <a:ext cx="806115" cy="649705"/>
            </a:xfrm>
            <a:prstGeom prst="rect">
              <a:avLst/>
            </a:prstGeom>
            <a:solidFill>
              <a:srgbClr val="455A64"/>
            </a:solidFill>
            <a:ln>
              <a:solidFill>
                <a:srgbClr val="455A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2156014" y="4629372"/>
              <a:ext cx="806115" cy="649705"/>
            </a:xfrm>
            <a:prstGeom prst="rect">
              <a:avLst/>
            </a:prstGeom>
            <a:solidFill>
              <a:srgbClr val="455A64"/>
            </a:solidFill>
            <a:ln>
              <a:solidFill>
                <a:srgbClr val="455A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" name="Rectángulo 24"/>
          <p:cNvSpPr/>
          <p:nvPr/>
        </p:nvSpPr>
        <p:spPr>
          <a:xfrm>
            <a:off x="4041720" y="2510222"/>
            <a:ext cx="686039" cy="352926"/>
          </a:xfrm>
          <a:prstGeom prst="rect">
            <a:avLst/>
          </a:prstGeom>
          <a:solidFill>
            <a:srgbClr val="DC95E3"/>
          </a:solidFill>
          <a:ln>
            <a:noFill/>
          </a:ln>
          <a:effectLst>
            <a:outerShdw blurRad="50800" dist="50800" dir="5400000" algn="ctr" rotWithShape="0">
              <a:srgbClr val="DC95E3"/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26" t="38192" r="21168" b="54485"/>
          <a:stretch/>
        </p:blipFill>
        <p:spPr>
          <a:xfrm>
            <a:off x="4024333" y="2488450"/>
            <a:ext cx="720812" cy="424379"/>
          </a:xfrm>
          <a:prstGeom prst="rect">
            <a:avLst/>
          </a:prstGeom>
          <a:solidFill>
            <a:srgbClr val="565656"/>
          </a:solidFill>
        </p:spPr>
      </p:pic>
      <p:sp>
        <p:nvSpPr>
          <p:cNvPr id="296" name="CuadroTexto 295"/>
          <p:cNvSpPr txBox="1"/>
          <p:nvPr/>
        </p:nvSpPr>
        <p:spPr>
          <a:xfrm>
            <a:off x="6010278" y="3238499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chemeClr val="bg2"/>
                </a:solidFill>
                <a:latin typeface="Neigfriste" panose="02000500000000000000" pitchFamily="2" charset="0"/>
              </a:rPr>
              <a:t>1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297" name="CuadroTexto 296"/>
          <p:cNvSpPr txBox="1"/>
          <p:nvPr/>
        </p:nvSpPr>
        <p:spPr>
          <a:xfrm>
            <a:off x="6805487" y="3265663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3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298" name="CuadroTexto 297"/>
          <p:cNvSpPr txBox="1"/>
          <p:nvPr/>
        </p:nvSpPr>
        <p:spPr>
          <a:xfrm>
            <a:off x="6413335" y="3265663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2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299" name="CuadroTexto 298"/>
          <p:cNvSpPr txBox="1"/>
          <p:nvPr/>
        </p:nvSpPr>
        <p:spPr>
          <a:xfrm>
            <a:off x="7197639" y="3265663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4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00" name="CuadroTexto 299"/>
          <p:cNvSpPr txBox="1"/>
          <p:nvPr/>
        </p:nvSpPr>
        <p:spPr>
          <a:xfrm>
            <a:off x="7589791" y="3265663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5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01" name="CuadroTexto 300"/>
          <p:cNvSpPr txBox="1"/>
          <p:nvPr/>
        </p:nvSpPr>
        <p:spPr>
          <a:xfrm>
            <a:off x="7981943" y="3265663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6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02" name="CuadroTexto 301"/>
          <p:cNvSpPr txBox="1"/>
          <p:nvPr/>
        </p:nvSpPr>
        <p:spPr>
          <a:xfrm>
            <a:off x="8374095" y="3265663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7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03" name="CuadroTexto 302"/>
          <p:cNvSpPr txBox="1"/>
          <p:nvPr/>
        </p:nvSpPr>
        <p:spPr>
          <a:xfrm>
            <a:off x="8766247" y="3265663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8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04" name="CuadroTexto 303"/>
          <p:cNvSpPr txBox="1"/>
          <p:nvPr/>
        </p:nvSpPr>
        <p:spPr>
          <a:xfrm>
            <a:off x="9747161" y="3238499"/>
            <a:ext cx="49982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0</a:t>
            </a:r>
          </a:p>
        </p:txBody>
      </p:sp>
      <p:sp>
        <p:nvSpPr>
          <p:cNvPr id="305" name="CuadroTexto 304"/>
          <p:cNvSpPr txBox="1"/>
          <p:nvPr/>
        </p:nvSpPr>
        <p:spPr>
          <a:xfrm>
            <a:off x="9158399" y="3265663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9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06" name="CuadroTexto 305"/>
          <p:cNvSpPr txBox="1"/>
          <p:nvPr/>
        </p:nvSpPr>
        <p:spPr>
          <a:xfrm>
            <a:off x="5982817" y="4030355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chemeClr val="bg2"/>
                </a:solidFill>
                <a:latin typeface="Neigfriste" panose="02000500000000000000" pitchFamily="2" charset="0"/>
              </a:rPr>
              <a:t>1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07" name="CuadroTexto 306"/>
          <p:cNvSpPr txBox="1"/>
          <p:nvPr/>
        </p:nvSpPr>
        <p:spPr>
          <a:xfrm>
            <a:off x="6778026" y="4057519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3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08" name="CuadroTexto 307"/>
          <p:cNvSpPr txBox="1"/>
          <p:nvPr/>
        </p:nvSpPr>
        <p:spPr>
          <a:xfrm>
            <a:off x="6385874" y="4057519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2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09" name="CuadroTexto 308"/>
          <p:cNvSpPr txBox="1"/>
          <p:nvPr/>
        </p:nvSpPr>
        <p:spPr>
          <a:xfrm>
            <a:off x="7170178" y="4057519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4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10" name="CuadroTexto 309"/>
          <p:cNvSpPr txBox="1"/>
          <p:nvPr/>
        </p:nvSpPr>
        <p:spPr>
          <a:xfrm>
            <a:off x="7562330" y="4057519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5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11" name="CuadroTexto 310"/>
          <p:cNvSpPr txBox="1"/>
          <p:nvPr/>
        </p:nvSpPr>
        <p:spPr>
          <a:xfrm>
            <a:off x="7954482" y="4057519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6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12" name="CuadroTexto 311"/>
          <p:cNvSpPr txBox="1"/>
          <p:nvPr/>
        </p:nvSpPr>
        <p:spPr>
          <a:xfrm>
            <a:off x="8346634" y="4057519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7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13" name="CuadroTexto 312"/>
          <p:cNvSpPr txBox="1"/>
          <p:nvPr/>
        </p:nvSpPr>
        <p:spPr>
          <a:xfrm>
            <a:off x="8738786" y="4057519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8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sp>
        <p:nvSpPr>
          <p:cNvPr id="314" name="CuadroTexto 313"/>
          <p:cNvSpPr txBox="1"/>
          <p:nvPr/>
        </p:nvSpPr>
        <p:spPr>
          <a:xfrm>
            <a:off x="9719700" y="4030355"/>
            <a:ext cx="49982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0</a:t>
            </a:r>
          </a:p>
        </p:txBody>
      </p:sp>
      <p:sp>
        <p:nvSpPr>
          <p:cNvPr id="315" name="CuadroTexto 314"/>
          <p:cNvSpPr txBox="1"/>
          <p:nvPr/>
        </p:nvSpPr>
        <p:spPr>
          <a:xfrm>
            <a:off x="9130938" y="4057519"/>
            <a:ext cx="69643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chemeClr val="bg2"/>
                </a:solidFill>
                <a:latin typeface="Neigfriste" panose="02000500000000000000" pitchFamily="2" charset="0"/>
              </a:rPr>
              <a:t>9</a:t>
            </a:r>
            <a:endParaRPr lang="es-ES" sz="5400" dirty="0">
              <a:solidFill>
                <a:schemeClr val="bg2"/>
              </a:solidFill>
              <a:latin typeface="Neigfriste" panose="02000500000000000000" pitchFamily="2" charset="0"/>
            </a:endParaRPr>
          </a:p>
        </p:txBody>
      </p:sp>
      <p:pic>
        <p:nvPicPr>
          <p:cNvPr id="318" name="Imagen 3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144" y="1092689"/>
            <a:ext cx="870581" cy="870581"/>
          </a:xfrm>
          <a:prstGeom prst="rect">
            <a:avLst/>
          </a:prstGeom>
        </p:spPr>
      </p:pic>
      <p:pic>
        <p:nvPicPr>
          <p:cNvPr id="319" name="Imagen 3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821" y="1383316"/>
            <a:ext cx="1486419" cy="148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0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-0.26172 0.0446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86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172 0.04467 L 2.08167E-17 1.48148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86" y="-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29479 0.040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7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48 0.04074 L 2.70833E-6 3.7037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41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6 L -0.32695 0.0407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86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695 0.04074 L -4.58333E-6 -1.11111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3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6 -2.59259E-6 L -0.35911 0.0407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54" y="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11 0.04074 L 3.95833E-6 2.22222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38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11111E-6 L -0.39127 0.0407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88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128 0.04074 L -1.66667E-6 3.7037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6 L -0.42344 0.0407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99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343 0.04074 L 1.04167E-6 2.22222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4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6 L -0.4556 0.0407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87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559 0.04074 L -4.79167E-6 -2.96296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73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-0.48776 0.0407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0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776 0.04074 L -1.875E-6 -2.59259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70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-0.51993 0.0407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4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992 0.04074 L 2.5E-6 1.48148E-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64" y="-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11111E-6 L -0.56016 0.0446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01" y="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016 0.04467 L -1.875E-6 -3.33333E-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34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-0.26172 0.0446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86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172 0.04467 L 2.08167E-17 1.48148E-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86" y="-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29479 0.0407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7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48 0.04074 L 2.70833E-6 3.7037E-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41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6 L -0.32695 0.04074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86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695 0.04074 L -4.58333E-6 -1.11111E-6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3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6 -2.59259E-6 L -0.35911 0.04074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54" y="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11 0.04074 L 3.95833E-6 2.22222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38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11111E-6 L -0.39127 0.04074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88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128 0.04074 L -1.66667E-6 3.7037E-6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6 L -0.42344 0.04074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99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343 0.04074 L 1.04167E-6 2.22222E-6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4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6 L -0.4556 0.04074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87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559 0.04074 L -4.79167E-6 -2.96296E-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73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-0.48777 0.04074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9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776 0.04074 L -1.875E-6 -2.59259E-6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70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-0.51993 0.04074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4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992 0.04074 L 6.25E-7 4.07407E-6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2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11111E-6 L -0.56016 0.04468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01" y="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015 0.04467 L -1.875E-6 -1.11111E-6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30" y="-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"/>
                  </p:tgtEl>
                </p:cond>
              </p:nextCondLst>
            </p:seq>
          </p:childTnLst>
        </p:cTn>
      </p:par>
    </p:tnLst>
    <p:bldLst>
      <p:bldP spid="296" grpId="0"/>
      <p:bldP spid="296" grpId="1"/>
      <p:bldP spid="297" grpId="0"/>
      <p:bldP spid="297" grpId="1"/>
      <p:bldP spid="298" grpId="0"/>
      <p:bldP spid="298" grpId="1"/>
      <p:bldP spid="299" grpId="0"/>
      <p:bldP spid="299" grpId="1"/>
      <p:bldP spid="300" grpId="0"/>
      <p:bldP spid="300" grpId="1"/>
      <p:bldP spid="301" grpId="0"/>
      <p:bldP spid="301" grpId="1"/>
      <p:bldP spid="302" grpId="0"/>
      <p:bldP spid="302" grpId="1"/>
      <p:bldP spid="303" grpId="0"/>
      <p:bldP spid="303" grpId="1"/>
      <p:bldP spid="304" grpId="0"/>
      <p:bldP spid="304" grpId="1"/>
      <p:bldP spid="305" grpId="0"/>
      <p:bldP spid="305" grpId="1"/>
      <p:bldP spid="306" grpId="0"/>
      <p:bldP spid="306" grpId="1"/>
      <p:bldP spid="307" grpId="0"/>
      <p:bldP spid="307" grpId="1"/>
      <p:bldP spid="308" grpId="0"/>
      <p:bldP spid="308" grpId="1"/>
      <p:bldP spid="309" grpId="0"/>
      <p:bldP spid="309" grpId="1"/>
      <p:bldP spid="310" grpId="0"/>
      <p:bldP spid="310" grpId="1"/>
      <p:bldP spid="311" grpId="0"/>
      <p:bldP spid="311" grpId="1"/>
      <p:bldP spid="312" grpId="0"/>
      <p:bldP spid="312" grpId="1"/>
      <p:bldP spid="313" grpId="0"/>
      <p:bldP spid="313" grpId="1"/>
      <p:bldP spid="314" grpId="0"/>
      <p:bldP spid="314" grpId="1"/>
      <p:bldP spid="315" grpId="0"/>
      <p:bldP spid="315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Neigfriste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10</cp:revision>
  <dcterms:created xsi:type="dcterms:W3CDTF">2020-10-19T20:15:37Z</dcterms:created>
  <dcterms:modified xsi:type="dcterms:W3CDTF">2020-10-19T21:49:21Z</dcterms:modified>
</cp:coreProperties>
</file>