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08"/>
    <a:srgbClr val="455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61"/>
    <p:restoredTop sz="94683"/>
  </p:normalViewPr>
  <p:slideViewPr>
    <p:cSldViewPr snapToGrid="0" snapToObjects="1">
      <p:cViewPr>
        <p:scale>
          <a:sx n="110" d="100"/>
          <a:sy n="110" d="100"/>
        </p:scale>
        <p:origin x="5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8173C-3813-704D-AEDD-FCDBF63FA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75C2B-5BF3-9845-A4D4-A6F3B5B49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87EBA-AE98-864A-92B7-88BA5002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64D47-3E8D-DF4D-9441-238A5E13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420CD-3C90-3C4A-8234-11C90FC0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65879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F92D-857A-894B-BA0D-E7D466EF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5ED74-F4BF-984D-A702-A068270E7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4756C-5947-6F4F-AE8E-B65A66A1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5BDCF-C499-9545-B378-09515B0C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B141F-D78F-2248-9C21-41154A2B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78852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B570EC-C644-D146-B2F2-12B13BE93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F4C81-3B0B-7A4C-9424-6BA51876F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B4556-AEAF-1A40-B23A-4952A44F9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4F7A9-153A-5F40-8780-F8A911D07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5DEDC-CBD9-394D-9527-E661E8766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65049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A68AB-9EE7-9F4C-9024-45003DA8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71195-FE36-554E-9315-68D00573F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8C489-2C82-914A-B999-485732FB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92C56-929F-7A46-AD6F-1C5F28EA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8BC88-029C-674A-9408-2D2BDDE8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4999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DA25-17AA-154A-8960-D72532F9E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0CAA3-C917-694B-A361-646E606A9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7A25E-A052-D846-8BB1-2A3F87605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7D933-9798-1D4D-8F19-2A717CEE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BD3D1-D213-E449-8117-3AEB7FDE3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4019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A450E-E848-5345-885A-94F89A5BD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2ED0-D6F5-F44D-8A5A-45164B83A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E2D8D-2C74-574D-BF68-43CF04D17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A140E-F786-1F4A-8BF5-34D909A7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773A2-BC5A-304D-99AA-FC8DD6D2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A6537-ACE1-DB4C-81A3-4E018CCD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65387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3037-01DC-6A4D-BFCD-233EBA691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E3990-9B01-D640-A2F6-BCC57E217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F04EC-2FCE-A640-9661-BC7D6F2AE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0AEB0-A9B6-CD40-A9D1-E9CB0CAC3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1DAB6-D4D8-A34A-99CF-540768BF4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1123A3-FD44-544C-8ABD-B56B228C9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CAF8C-D6CF-AC4A-A6D8-F7FBFD10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6B5F3E-FED8-674C-BCCB-DED9ED738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09546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12A29-4418-1E4B-8810-98177B3B6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51AF6-E111-EB43-9AA1-E3864B5F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22F7A-3035-2341-A6A5-9A3A5943F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96317-7587-7548-875C-50CB51EB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097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4C8CF4-C294-044A-8B1F-892AE1CB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2F2FAD-D44D-5E47-84B1-7541C309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070E0-B949-CA44-AC84-661DA6C9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6030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747F-F773-FA47-ABC9-718A0967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31E96-96D4-9647-B869-A25E05FC5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D8702-F200-D544-8296-5B2105810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38870-7931-3842-94BC-032888C10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79E21-27AD-CA4C-8753-12577F5B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5F4FD-9460-4340-BAA6-424E8285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79474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80EB-A2D1-4E48-A6FA-C2951884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0B78AC-F60B-574C-90DC-6242BC16E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F6739-5ACC-DF41-BD9D-43BD8E70B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D9174-CFFC-084F-9A8B-1FC65A83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6D8C6-B391-FF46-B05A-58159042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B87AC-BAF2-6F4F-A68A-90692A79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91668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4FCE69-3570-D04A-B4FA-EA8A952CB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28E22-7532-1746-B7A3-1E59DF425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B8F38-16B9-CA40-835F-4BEE27202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2E3B-9E50-4F42-AFE2-55A9B3A381CD}" type="datetimeFigureOut">
              <a:rPr lang="en-ES" smtClean="0"/>
              <a:t>20/10/2020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DB364-5F24-5640-AEED-E88192380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8B0B5-09EB-FD48-9072-1968B50C8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8DDC1-3CD3-E64B-BFA2-76226CE1DB4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76285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67E19C5-75B2-1E4A-A23B-454D7DBFB0E8}"/>
              </a:ext>
            </a:extLst>
          </p:cNvPr>
          <p:cNvGrpSpPr/>
          <p:nvPr/>
        </p:nvGrpSpPr>
        <p:grpSpPr>
          <a:xfrm>
            <a:off x="299545" y="847616"/>
            <a:ext cx="3925614" cy="4717612"/>
            <a:chOff x="378373" y="831850"/>
            <a:chExt cx="4146332" cy="51943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2DF7D53-FB85-044B-B7D6-CC4C552C8F15}"/>
                </a:ext>
              </a:extLst>
            </p:cNvPr>
            <p:cNvGrpSpPr/>
            <p:nvPr/>
          </p:nvGrpSpPr>
          <p:grpSpPr>
            <a:xfrm>
              <a:off x="378373" y="831850"/>
              <a:ext cx="4146332" cy="5194300"/>
              <a:chOff x="378373" y="831850"/>
              <a:chExt cx="4146332" cy="5194300"/>
            </a:xfrm>
          </p:grpSpPr>
          <p:pic>
            <p:nvPicPr>
              <p:cNvPr id="5" name="Picture 4" descr="Icon&#10;&#10;Description automatically generated">
                <a:extLst>
                  <a:ext uri="{FF2B5EF4-FFF2-40B4-BE49-F238E27FC236}">
                    <a16:creationId xmlns:a16="http://schemas.microsoft.com/office/drawing/2014/main" id="{6A2BA3F3-BBCB-3C4A-8CD6-0EC8B24A53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0353" r="9823"/>
              <a:stretch/>
            </p:blipFill>
            <p:spPr>
              <a:xfrm>
                <a:off x="378373" y="831850"/>
                <a:ext cx="4146332" cy="5194300"/>
              </a:xfrm>
              <a:prstGeom prst="rect">
                <a:avLst/>
              </a:prstGeom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D0CED1D-6EC1-3349-BAAB-2B41B1FE21B5}"/>
                  </a:ext>
                </a:extLst>
              </p:cNvPr>
              <p:cNvSpPr/>
              <p:nvPr/>
            </p:nvSpPr>
            <p:spPr>
              <a:xfrm>
                <a:off x="1686910" y="3720662"/>
                <a:ext cx="1576552" cy="1749972"/>
              </a:xfrm>
              <a:prstGeom prst="rect">
                <a:avLst/>
              </a:prstGeom>
              <a:solidFill>
                <a:srgbClr val="FFC1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ES" dirty="0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5179494-F7F2-1244-8B8B-B8B644BC51C0}"/>
                </a:ext>
              </a:extLst>
            </p:cNvPr>
            <p:cNvSpPr/>
            <p:nvPr/>
          </p:nvSpPr>
          <p:spPr>
            <a:xfrm>
              <a:off x="1994339" y="3760075"/>
              <a:ext cx="914400" cy="715471"/>
            </a:xfrm>
            <a:prstGeom prst="rect">
              <a:avLst/>
            </a:prstGeom>
            <a:solidFill>
              <a:srgbClr val="455A6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2F6C277-63CA-804B-9738-B5810023EA49}"/>
                </a:ext>
              </a:extLst>
            </p:cNvPr>
            <p:cNvSpPr/>
            <p:nvPr/>
          </p:nvSpPr>
          <p:spPr>
            <a:xfrm>
              <a:off x="1994339" y="4794576"/>
              <a:ext cx="914400" cy="715471"/>
            </a:xfrm>
            <a:prstGeom prst="rect">
              <a:avLst/>
            </a:prstGeom>
            <a:solidFill>
              <a:srgbClr val="455A6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3444B6-79C7-EA40-8819-54CC9E9842CD}"/>
              </a:ext>
            </a:extLst>
          </p:cNvPr>
          <p:cNvSpPr/>
          <p:nvPr/>
        </p:nvSpPr>
        <p:spPr>
          <a:xfrm>
            <a:off x="3031055" y="2664372"/>
            <a:ext cx="658076" cy="3024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F56EE10-106A-1C4C-873C-D444BE40B8AE}"/>
              </a:ext>
            </a:extLst>
          </p:cNvPr>
          <p:cNvSpPr/>
          <p:nvPr/>
        </p:nvSpPr>
        <p:spPr>
          <a:xfrm>
            <a:off x="3031055" y="2711668"/>
            <a:ext cx="658076" cy="3024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A3B9A176-CC1A-9E41-BAC1-004AF6F536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96" t="35670" r="20723" b="55177"/>
          <a:stretch/>
        </p:blipFill>
        <p:spPr>
          <a:xfrm>
            <a:off x="3031055" y="2599677"/>
            <a:ext cx="658076" cy="43179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6459164-1B6E-4B44-9C67-BACF99857B19}"/>
              </a:ext>
            </a:extLst>
          </p:cNvPr>
          <p:cNvSpPr txBox="1"/>
          <p:nvPr/>
        </p:nvSpPr>
        <p:spPr>
          <a:xfrm>
            <a:off x="4518319" y="3167392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2D2195-5F84-DD4C-A25D-C64080827447}"/>
              </a:ext>
            </a:extLst>
          </p:cNvPr>
          <p:cNvSpPr txBox="1"/>
          <p:nvPr/>
        </p:nvSpPr>
        <p:spPr>
          <a:xfrm>
            <a:off x="5181642" y="3157876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69F4DB-C930-2140-B3B9-FE12A57D213C}"/>
              </a:ext>
            </a:extLst>
          </p:cNvPr>
          <p:cNvSpPr txBox="1"/>
          <p:nvPr/>
        </p:nvSpPr>
        <p:spPr>
          <a:xfrm>
            <a:off x="5844965" y="3159236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99C711-E318-EC4D-9874-8BDE5A037AD5}"/>
              </a:ext>
            </a:extLst>
          </p:cNvPr>
          <p:cNvSpPr txBox="1"/>
          <p:nvPr/>
        </p:nvSpPr>
        <p:spPr>
          <a:xfrm>
            <a:off x="6508288" y="3160596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20BF3E-AE2C-4B47-A59B-BB0993F266C5}"/>
              </a:ext>
            </a:extLst>
          </p:cNvPr>
          <p:cNvSpPr txBox="1"/>
          <p:nvPr/>
        </p:nvSpPr>
        <p:spPr>
          <a:xfrm>
            <a:off x="7171611" y="3161956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9513AD-4150-9B44-B91F-269C5ADE801F}"/>
              </a:ext>
            </a:extLst>
          </p:cNvPr>
          <p:cNvSpPr txBox="1"/>
          <p:nvPr/>
        </p:nvSpPr>
        <p:spPr>
          <a:xfrm>
            <a:off x="7834934" y="3163316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57E548-376E-3640-99CD-BC3EDAE20E38}"/>
              </a:ext>
            </a:extLst>
          </p:cNvPr>
          <p:cNvSpPr txBox="1"/>
          <p:nvPr/>
        </p:nvSpPr>
        <p:spPr>
          <a:xfrm>
            <a:off x="8498257" y="3156516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3A731F-8D60-C641-840A-5C4F30FB4309}"/>
              </a:ext>
            </a:extLst>
          </p:cNvPr>
          <p:cNvSpPr txBox="1"/>
          <p:nvPr/>
        </p:nvSpPr>
        <p:spPr>
          <a:xfrm>
            <a:off x="9161580" y="3164676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040331-4DE7-6A49-A2DE-3686D97D9FAD}"/>
              </a:ext>
            </a:extLst>
          </p:cNvPr>
          <p:cNvSpPr txBox="1"/>
          <p:nvPr/>
        </p:nvSpPr>
        <p:spPr>
          <a:xfrm>
            <a:off x="9824903" y="3166036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7AD98A-9597-9E4D-BB49-6ADA9AFA3DB6}"/>
              </a:ext>
            </a:extLst>
          </p:cNvPr>
          <p:cNvSpPr txBox="1"/>
          <p:nvPr/>
        </p:nvSpPr>
        <p:spPr>
          <a:xfrm>
            <a:off x="10488228" y="3155156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6E0EADF-1347-4C42-8F69-997050D8FD58}"/>
              </a:ext>
            </a:extLst>
          </p:cNvPr>
          <p:cNvSpPr txBox="1"/>
          <p:nvPr/>
        </p:nvSpPr>
        <p:spPr>
          <a:xfrm>
            <a:off x="4516223" y="4249078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5BA8B1-21AE-F247-AF5D-838FF9C07444}"/>
              </a:ext>
            </a:extLst>
          </p:cNvPr>
          <p:cNvSpPr txBox="1"/>
          <p:nvPr/>
        </p:nvSpPr>
        <p:spPr>
          <a:xfrm>
            <a:off x="5179546" y="4239562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37E1759-7141-0344-973A-91379CCA0D29}"/>
              </a:ext>
            </a:extLst>
          </p:cNvPr>
          <p:cNvSpPr txBox="1"/>
          <p:nvPr/>
        </p:nvSpPr>
        <p:spPr>
          <a:xfrm>
            <a:off x="5842869" y="4240922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C72D24-8405-D447-97DF-565BC08C223E}"/>
              </a:ext>
            </a:extLst>
          </p:cNvPr>
          <p:cNvSpPr txBox="1"/>
          <p:nvPr/>
        </p:nvSpPr>
        <p:spPr>
          <a:xfrm>
            <a:off x="6506192" y="4242282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9737E5-5E52-2B48-A4BB-3EDFC73637F1}"/>
              </a:ext>
            </a:extLst>
          </p:cNvPr>
          <p:cNvSpPr txBox="1"/>
          <p:nvPr/>
        </p:nvSpPr>
        <p:spPr>
          <a:xfrm>
            <a:off x="7169515" y="4243642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74CE829-B692-234B-A262-846B1E465DFC}"/>
              </a:ext>
            </a:extLst>
          </p:cNvPr>
          <p:cNvSpPr txBox="1"/>
          <p:nvPr/>
        </p:nvSpPr>
        <p:spPr>
          <a:xfrm>
            <a:off x="7832838" y="4245002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7006BE0-992A-3E43-B07A-2E698D8D3897}"/>
              </a:ext>
            </a:extLst>
          </p:cNvPr>
          <p:cNvSpPr txBox="1"/>
          <p:nvPr/>
        </p:nvSpPr>
        <p:spPr>
          <a:xfrm>
            <a:off x="8496161" y="4238202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DFE5E5-C673-184A-8DE7-0388200A8035}"/>
              </a:ext>
            </a:extLst>
          </p:cNvPr>
          <p:cNvSpPr txBox="1"/>
          <p:nvPr/>
        </p:nvSpPr>
        <p:spPr>
          <a:xfrm>
            <a:off x="9159484" y="4246362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4FBA2B0-5E2D-DB4D-BE83-969C10240723}"/>
              </a:ext>
            </a:extLst>
          </p:cNvPr>
          <p:cNvSpPr txBox="1"/>
          <p:nvPr/>
        </p:nvSpPr>
        <p:spPr>
          <a:xfrm>
            <a:off x="9822807" y="4247722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9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FB531DD-E1C4-5C4B-8BCC-E3E9DB0864FE}"/>
              </a:ext>
            </a:extLst>
          </p:cNvPr>
          <p:cNvSpPr txBox="1"/>
          <p:nvPr/>
        </p:nvSpPr>
        <p:spPr>
          <a:xfrm>
            <a:off x="10486132" y="4236842"/>
            <a:ext cx="365947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ES" sz="66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3477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59259E-6 L -0.21185 0.0085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9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85 0.00856 L 3.125E-6 -2.59259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95" y="-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6 L -0.26627 0.0099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11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627 0.00996 L -3.95833E-6 -3.7037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9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-0.3207 0.00972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07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7 0.00972 L -1.04167E-6 4.81481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94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33333E-6 L -0.37513 0.00949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59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513 0.00949 L 1.875E-6 3.33333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0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85185E-6 L -0.42956 0.0092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80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956 0.00926 L 4.79167E-6 1.85185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28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7 L -0.48385 0.00903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41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85 0.00903 L -2.08333E-6 3.7037E-7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32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-0.53829 0.01018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32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828 0.01018 L 8.33333E-7 -2.22222E-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62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7 L -0.59271 0.00903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44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271 0.00902 L 3.75E-6 3.7037E-7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35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64714 0.0088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05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714 0.00879 L -3.33333E-6 -1.11111E-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05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7.40741E-7 L -0.70156 0.01042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8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157 0.01042 L -4.16667E-7 -7.40741E-7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83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21172 -0.00347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38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72 -0.00347 L 3.33333E-6 -2.96296E-6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8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07407E-6 L -0.26615 -0.00208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64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615 -0.00209 L -3.75E-6 -4.07407E-6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5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32057 -0.00208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3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57 -0.00208 L -8.33333E-7 -4.07407E-6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94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-0.37487 -0.00231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0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487 -0.00231 L 2.29167E-6 4.44444E-6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7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-0.4293 -0.00254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6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93 -0.00254 L -4.79167E-6 2.96296E-6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67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48148E-6 L -0.48372 -0.00277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93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72 -0.00277 L -1.875E-6 1.48148E-6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0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59259E-6 L -0.53815 -0.00185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5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815 -0.00185 L 1.04167E-6 -2.59259E-6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4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0 L -0.59257 -0.00301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74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258 -0.00301 L 3.95833E-6 0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2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48148E-6 L -0.64701 -0.00324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53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7 -0.00324 L -3.125E-6 -1.48148E-6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44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7013 -0.00162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6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13 -0.00162 L 1.11022E-16 -1.11111E-6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6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Ramirez Arenas</dc:creator>
  <cp:lastModifiedBy>Helena Ramirez Arenas</cp:lastModifiedBy>
  <cp:revision>5</cp:revision>
  <dcterms:created xsi:type="dcterms:W3CDTF">2020-10-20T10:18:45Z</dcterms:created>
  <dcterms:modified xsi:type="dcterms:W3CDTF">2020-10-20T11:07:48Z</dcterms:modified>
</cp:coreProperties>
</file>