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906000" cy="6858000" type="A4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55A64"/>
    <a:srgbClr val="FFC107"/>
    <a:srgbClr val="FCA9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147" autoAdjust="0"/>
    <p:restoredTop sz="94291" autoAdjust="0"/>
  </p:normalViewPr>
  <p:slideViewPr>
    <p:cSldViewPr snapToGrid="0">
      <p:cViewPr>
        <p:scale>
          <a:sx n="70" d="100"/>
          <a:sy n="70" d="100"/>
        </p:scale>
        <p:origin x="510" y="36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E3EA7-4BBF-40DC-8610-89E95232E8B1}" type="datetimeFigureOut">
              <a:rPr lang="es-ES" smtClean="0"/>
              <a:t>19/10/2020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697CD-34D4-48AB-858E-B133BB6F15E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532674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E3EA7-4BBF-40DC-8610-89E95232E8B1}" type="datetimeFigureOut">
              <a:rPr lang="es-ES" smtClean="0"/>
              <a:t>19/10/2020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697CD-34D4-48AB-858E-B133BB6F15E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393677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E3EA7-4BBF-40DC-8610-89E95232E8B1}" type="datetimeFigureOut">
              <a:rPr lang="es-ES" smtClean="0"/>
              <a:t>19/10/2020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697CD-34D4-48AB-858E-B133BB6F15E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171811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E3EA7-4BBF-40DC-8610-89E95232E8B1}" type="datetimeFigureOut">
              <a:rPr lang="es-ES" smtClean="0"/>
              <a:t>19/10/2020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697CD-34D4-48AB-858E-B133BB6F15E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845943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E3EA7-4BBF-40DC-8610-89E95232E8B1}" type="datetimeFigureOut">
              <a:rPr lang="es-ES" smtClean="0"/>
              <a:t>19/10/2020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697CD-34D4-48AB-858E-B133BB6F15E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797282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E3EA7-4BBF-40DC-8610-89E95232E8B1}" type="datetimeFigureOut">
              <a:rPr lang="es-ES" smtClean="0"/>
              <a:t>19/10/2020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697CD-34D4-48AB-858E-B133BB6F15E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36019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E3EA7-4BBF-40DC-8610-89E95232E8B1}" type="datetimeFigureOut">
              <a:rPr lang="es-ES" smtClean="0"/>
              <a:t>19/10/2020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697CD-34D4-48AB-858E-B133BB6F15E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774959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E3EA7-4BBF-40DC-8610-89E95232E8B1}" type="datetimeFigureOut">
              <a:rPr lang="es-ES" smtClean="0"/>
              <a:t>19/10/2020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697CD-34D4-48AB-858E-B133BB6F15E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182411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E3EA7-4BBF-40DC-8610-89E95232E8B1}" type="datetimeFigureOut">
              <a:rPr lang="es-ES" smtClean="0"/>
              <a:t>19/10/2020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697CD-34D4-48AB-858E-B133BB6F15E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839857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E3EA7-4BBF-40DC-8610-89E95232E8B1}" type="datetimeFigureOut">
              <a:rPr lang="es-ES" smtClean="0"/>
              <a:t>19/10/2020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697CD-34D4-48AB-858E-B133BB6F15E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667692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E3EA7-4BBF-40DC-8610-89E95232E8B1}" type="datetimeFigureOut">
              <a:rPr lang="es-ES" smtClean="0"/>
              <a:t>19/10/2020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697CD-34D4-48AB-858E-B133BB6F15E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47938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8E3EA7-4BBF-40DC-8610-89E95232E8B1}" type="datetimeFigureOut">
              <a:rPr lang="es-ES" smtClean="0"/>
              <a:t>19/10/2020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6697CD-34D4-48AB-858E-B133BB6F15E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89940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6" name="Imagen 115">
            <a:extLst>
              <a:ext uri="{FF2B5EF4-FFF2-40B4-BE49-F238E27FC236}">
                <a16:creationId xmlns:a16="http://schemas.microsoft.com/office/drawing/2014/main" id="{2238B65D-A7DC-4F1B-9850-72C0556D92B0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708253">
            <a:off x="-257083" y="-312774"/>
            <a:ext cx="3305117" cy="5189616"/>
          </a:xfrm>
          <a:prstGeom prst="rect">
            <a:avLst/>
          </a:prstGeom>
        </p:spPr>
      </p:pic>
      <p:grpSp>
        <p:nvGrpSpPr>
          <p:cNvPr id="20" name="Grupo 19">
            <a:extLst>
              <a:ext uri="{FF2B5EF4-FFF2-40B4-BE49-F238E27FC236}">
                <a16:creationId xmlns:a16="http://schemas.microsoft.com/office/drawing/2014/main" id="{3C524496-FEC0-414D-93C1-381CA8718D88}"/>
              </a:ext>
            </a:extLst>
          </p:cNvPr>
          <p:cNvGrpSpPr/>
          <p:nvPr/>
        </p:nvGrpSpPr>
        <p:grpSpPr>
          <a:xfrm>
            <a:off x="-208519" y="1439252"/>
            <a:ext cx="4801154" cy="4801154"/>
            <a:chOff x="-317642" y="1302774"/>
            <a:chExt cx="4801154" cy="4801154"/>
          </a:xfrm>
        </p:grpSpPr>
        <p:pic>
          <p:nvPicPr>
            <p:cNvPr id="15" name="Imagen 14">
              <a:extLst>
                <a:ext uri="{FF2B5EF4-FFF2-40B4-BE49-F238E27FC236}">
                  <a16:creationId xmlns:a16="http://schemas.microsoft.com/office/drawing/2014/main" id="{F46E0C60-0D88-408A-87C8-E2B8B95BFC3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317642" y="1302774"/>
              <a:ext cx="4801154" cy="4801154"/>
            </a:xfrm>
            <a:prstGeom prst="rect">
              <a:avLst/>
            </a:prstGeom>
          </p:spPr>
        </p:pic>
        <p:sp>
          <p:nvSpPr>
            <p:cNvPr id="16" name="Rectángulo 15">
              <a:extLst>
                <a:ext uri="{FF2B5EF4-FFF2-40B4-BE49-F238E27FC236}">
                  <a16:creationId xmlns:a16="http://schemas.microsoft.com/office/drawing/2014/main" id="{22CC98D7-1E5F-4E27-A8D9-8DCF809FCD5A}"/>
                </a:ext>
              </a:extLst>
            </p:cNvPr>
            <p:cNvSpPr/>
            <p:nvPr/>
          </p:nvSpPr>
          <p:spPr>
            <a:xfrm>
              <a:off x="1297858" y="3703351"/>
              <a:ext cx="1666568" cy="1851875"/>
            </a:xfrm>
            <a:prstGeom prst="rect">
              <a:avLst/>
            </a:prstGeom>
            <a:solidFill>
              <a:srgbClr val="FFC10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7" name="Rectángulo: esquinas redondeadas 16">
              <a:extLst>
                <a:ext uri="{FF2B5EF4-FFF2-40B4-BE49-F238E27FC236}">
                  <a16:creationId xmlns:a16="http://schemas.microsoft.com/office/drawing/2014/main" id="{27543D90-4722-427E-A46E-2FEA94A23F12}"/>
                </a:ext>
              </a:extLst>
            </p:cNvPr>
            <p:cNvSpPr/>
            <p:nvPr/>
          </p:nvSpPr>
          <p:spPr>
            <a:xfrm>
              <a:off x="1592825" y="3580249"/>
              <a:ext cx="865236" cy="903261"/>
            </a:xfrm>
            <a:prstGeom prst="roundRect">
              <a:avLst/>
            </a:prstGeom>
            <a:solidFill>
              <a:srgbClr val="455A6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9" name="Rectángulo: esquinas redondeadas 18">
              <a:extLst>
                <a:ext uri="{FF2B5EF4-FFF2-40B4-BE49-F238E27FC236}">
                  <a16:creationId xmlns:a16="http://schemas.microsoft.com/office/drawing/2014/main" id="{1553C002-2F5C-49EF-9676-AA87364DE2C0}"/>
                </a:ext>
              </a:extLst>
            </p:cNvPr>
            <p:cNvSpPr/>
            <p:nvPr/>
          </p:nvSpPr>
          <p:spPr>
            <a:xfrm>
              <a:off x="1597745" y="4794532"/>
              <a:ext cx="865236" cy="903261"/>
            </a:xfrm>
            <a:prstGeom prst="roundRect">
              <a:avLst/>
            </a:prstGeom>
            <a:solidFill>
              <a:srgbClr val="455A6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39" name="Rectángulo 38">
            <a:extLst>
              <a:ext uri="{FF2B5EF4-FFF2-40B4-BE49-F238E27FC236}">
                <a16:creationId xmlns:a16="http://schemas.microsoft.com/office/drawing/2014/main" id="{DA9C6DC1-83B6-4685-A795-87249B49A651}"/>
              </a:ext>
            </a:extLst>
          </p:cNvPr>
          <p:cNvSpPr/>
          <p:nvPr/>
        </p:nvSpPr>
        <p:spPr>
          <a:xfrm>
            <a:off x="2886323" y="2942877"/>
            <a:ext cx="620202" cy="36486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32" name="Imagen 31">
            <a:extLst>
              <a:ext uri="{FF2B5EF4-FFF2-40B4-BE49-F238E27FC236}">
                <a16:creationId xmlns:a16="http://schemas.microsoft.com/office/drawing/2014/main" id="{6CE4CCB4-0D88-45D5-B7AA-2602B3EE6353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103" t="33688" r="13720" b="58864"/>
          <a:stretch/>
        </p:blipFill>
        <p:spPr>
          <a:xfrm>
            <a:off x="2343896" y="2934269"/>
            <a:ext cx="1592826" cy="400397"/>
          </a:xfrm>
          <a:prstGeom prst="rect">
            <a:avLst/>
          </a:prstGeom>
        </p:spPr>
      </p:pic>
      <p:sp>
        <p:nvSpPr>
          <p:cNvPr id="40" name="CuadroTexto 39">
            <a:extLst>
              <a:ext uri="{FF2B5EF4-FFF2-40B4-BE49-F238E27FC236}">
                <a16:creationId xmlns:a16="http://schemas.microsoft.com/office/drawing/2014/main" id="{63C026E1-7718-4265-BF43-341B6A415A19}"/>
              </a:ext>
            </a:extLst>
          </p:cNvPr>
          <p:cNvSpPr txBox="1"/>
          <p:nvPr/>
        </p:nvSpPr>
        <p:spPr>
          <a:xfrm>
            <a:off x="4387346" y="3580249"/>
            <a:ext cx="5258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5400" dirty="0">
                <a:latin typeface="CHICKEN Pie Height" panose="02000600000000000000" pitchFamily="2" charset="0"/>
              </a:rPr>
              <a:t>1</a:t>
            </a:r>
          </a:p>
        </p:txBody>
      </p:sp>
      <p:sp>
        <p:nvSpPr>
          <p:cNvPr id="42" name="CuadroTexto 41">
            <a:extLst>
              <a:ext uri="{FF2B5EF4-FFF2-40B4-BE49-F238E27FC236}">
                <a16:creationId xmlns:a16="http://schemas.microsoft.com/office/drawing/2014/main" id="{14EAE68F-1E68-4ACE-9000-B8D1375DDC40}"/>
              </a:ext>
            </a:extLst>
          </p:cNvPr>
          <p:cNvSpPr txBox="1"/>
          <p:nvPr/>
        </p:nvSpPr>
        <p:spPr>
          <a:xfrm>
            <a:off x="4920808" y="3580249"/>
            <a:ext cx="5258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5400" dirty="0">
                <a:latin typeface="CHICKEN Pie Height" panose="02000600000000000000" pitchFamily="2" charset="0"/>
              </a:rPr>
              <a:t>2</a:t>
            </a:r>
          </a:p>
        </p:txBody>
      </p:sp>
      <p:sp>
        <p:nvSpPr>
          <p:cNvPr id="44" name="CuadroTexto 43">
            <a:extLst>
              <a:ext uri="{FF2B5EF4-FFF2-40B4-BE49-F238E27FC236}">
                <a16:creationId xmlns:a16="http://schemas.microsoft.com/office/drawing/2014/main" id="{B65D700D-EA95-40E5-9EA7-FD33675C4927}"/>
              </a:ext>
            </a:extLst>
          </p:cNvPr>
          <p:cNvSpPr txBox="1"/>
          <p:nvPr/>
        </p:nvSpPr>
        <p:spPr>
          <a:xfrm>
            <a:off x="5454270" y="3580249"/>
            <a:ext cx="5258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5400" dirty="0">
                <a:latin typeface="CHICKEN Pie Height" panose="02000600000000000000" pitchFamily="2" charset="0"/>
              </a:rPr>
              <a:t>3</a:t>
            </a:r>
          </a:p>
        </p:txBody>
      </p:sp>
      <p:sp>
        <p:nvSpPr>
          <p:cNvPr id="46" name="CuadroTexto 45">
            <a:extLst>
              <a:ext uri="{FF2B5EF4-FFF2-40B4-BE49-F238E27FC236}">
                <a16:creationId xmlns:a16="http://schemas.microsoft.com/office/drawing/2014/main" id="{ADBE175E-5572-4512-8D36-438A2E73F872}"/>
              </a:ext>
            </a:extLst>
          </p:cNvPr>
          <p:cNvSpPr txBox="1"/>
          <p:nvPr/>
        </p:nvSpPr>
        <p:spPr>
          <a:xfrm>
            <a:off x="5987732" y="3580249"/>
            <a:ext cx="5258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5400" dirty="0">
                <a:latin typeface="CHICKEN Pie Height" panose="02000600000000000000" pitchFamily="2" charset="0"/>
              </a:rPr>
              <a:t>4</a:t>
            </a:r>
          </a:p>
        </p:txBody>
      </p:sp>
      <p:sp>
        <p:nvSpPr>
          <p:cNvPr id="48" name="CuadroTexto 47">
            <a:extLst>
              <a:ext uri="{FF2B5EF4-FFF2-40B4-BE49-F238E27FC236}">
                <a16:creationId xmlns:a16="http://schemas.microsoft.com/office/drawing/2014/main" id="{47A60EC9-A40A-421C-8B16-C2759EC3EFA3}"/>
              </a:ext>
            </a:extLst>
          </p:cNvPr>
          <p:cNvSpPr txBox="1"/>
          <p:nvPr/>
        </p:nvSpPr>
        <p:spPr>
          <a:xfrm>
            <a:off x="6521194" y="3580249"/>
            <a:ext cx="5258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5400" dirty="0">
                <a:latin typeface="CHICKEN Pie Height" panose="02000600000000000000" pitchFamily="2" charset="0"/>
              </a:rPr>
              <a:t>5</a:t>
            </a:r>
          </a:p>
        </p:txBody>
      </p:sp>
      <p:sp>
        <p:nvSpPr>
          <p:cNvPr id="50" name="CuadroTexto 49">
            <a:extLst>
              <a:ext uri="{FF2B5EF4-FFF2-40B4-BE49-F238E27FC236}">
                <a16:creationId xmlns:a16="http://schemas.microsoft.com/office/drawing/2014/main" id="{44275B98-C128-4CF4-B63D-3E11EF78D54B}"/>
              </a:ext>
            </a:extLst>
          </p:cNvPr>
          <p:cNvSpPr txBox="1"/>
          <p:nvPr/>
        </p:nvSpPr>
        <p:spPr>
          <a:xfrm>
            <a:off x="7054656" y="3580249"/>
            <a:ext cx="5258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5400" dirty="0">
                <a:latin typeface="CHICKEN Pie Height" panose="02000600000000000000" pitchFamily="2" charset="0"/>
              </a:rPr>
              <a:t>6</a:t>
            </a:r>
          </a:p>
        </p:txBody>
      </p:sp>
      <p:sp>
        <p:nvSpPr>
          <p:cNvPr id="52" name="CuadroTexto 51">
            <a:extLst>
              <a:ext uri="{FF2B5EF4-FFF2-40B4-BE49-F238E27FC236}">
                <a16:creationId xmlns:a16="http://schemas.microsoft.com/office/drawing/2014/main" id="{BAB22B40-6724-4DD9-BD46-3AB6A731BE3D}"/>
              </a:ext>
            </a:extLst>
          </p:cNvPr>
          <p:cNvSpPr txBox="1"/>
          <p:nvPr/>
        </p:nvSpPr>
        <p:spPr>
          <a:xfrm>
            <a:off x="7580500" y="3580249"/>
            <a:ext cx="5258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5400" dirty="0">
                <a:latin typeface="CHICKEN Pie Height" panose="02000600000000000000" pitchFamily="2" charset="0"/>
              </a:rPr>
              <a:t>7</a:t>
            </a:r>
          </a:p>
        </p:txBody>
      </p:sp>
      <p:sp>
        <p:nvSpPr>
          <p:cNvPr id="54" name="CuadroTexto 53">
            <a:extLst>
              <a:ext uri="{FF2B5EF4-FFF2-40B4-BE49-F238E27FC236}">
                <a16:creationId xmlns:a16="http://schemas.microsoft.com/office/drawing/2014/main" id="{7F6A4014-39A1-4992-9C74-44F366BB5103}"/>
              </a:ext>
            </a:extLst>
          </p:cNvPr>
          <p:cNvSpPr txBox="1"/>
          <p:nvPr/>
        </p:nvSpPr>
        <p:spPr>
          <a:xfrm>
            <a:off x="8113962" y="3580249"/>
            <a:ext cx="5258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5400" dirty="0">
                <a:latin typeface="CHICKEN Pie Height" panose="02000600000000000000" pitchFamily="2" charset="0"/>
              </a:rPr>
              <a:t>8</a:t>
            </a:r>
          </a:p>
        </p:txBody>
      </p:sp>
      <p:sp>
        <p:nvSpPr>
          <p:cNvPr id="56" name="CuadroTexto 55">
            <a:extLst>
              <a:ext uri="{FF2B5EF4-FFF2-40B4-BE49-F238E27FC236}">
                <a16:creationId xmlns:a16="http://schemas.microsoft.com/office/drawing/2014/main" id="{84B1D612-559F-4FDF-B90C-C46E780EEC76}"/>
              </a:ext>
            </a:extLst>
          </p:cNvPr>
          <p:cNvSpPr txBox="1"/>
          <p:nvPr/>
        </p:nvSpPr>
        <p:spPr>
          <a:xfrm>
            <a:off x="8647424" y="3580249"/>
            <a:ext cx="5258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5400" dirty="0">
                <a:latin typeface="CHICKEN Pie Height" panose="02000600000000000000" pitchFamily="2" charset="0"/>
              </a:rPr>
              <a:t>9</a:t>
            </a:r>
          </a:p>
        </p:txBody>
      </p:sp>
      <p:sp>
        <p:nvSpPr>
          <p:cNvPr id="58" name="CuadroTexto 57">
            <a:extLst>
              <a:ext uri="{FF2B5EF4-FFF2-40B4-BE49-F238E27FC236}">
                <a16:creationId xmlns:a16="http://schemas.microsoft.com/office/drawing/2014/main" id="{8A19B32D-680C-4E98-96BC-90C895FA8AC4}"/>
              </a:ext>
            </a:extLst>
          </p:cNvPr>
          <p:cNvSpPr txBox="1"/>
          <p:nvPr/>
        </p:nvSpPr>
        <p:spPr>
          <a:xfrm>
            <a:off x="9180882" y="3580249"/>
            <a:ext cx="5258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5400" dirty="0">
                <a:latin typeface="CHICKEN Pie Height" panose="02000600000000000000" pitchFamily="2" charset="0"/>
              </a:rPr>
              <a:t>0</a:t>
            </a:r>
          </a:p>
        </p:txBody>
      </p:sp>
      <p:sp>
        <p:nvSpPr>
          <p:cNvPr id="105" name="CuadroTexto 104">
            <a:extLst>
              <a:ext uri="{FF2B5EF4-FFF2-40B4-BE49-F238E27FC236}">
                <a16:creationId xmlns:a16="http://schemas.microsoft.com/office/drawing/2014/main" id="{8DC99FA7-FEE6-4905-A8D4-9AF04A0605A0}"/>
              </a:ext>
            </a:extLst>
          </p:cNvPr>
          <p:cNvSpPr txBox="1"/>
          <p:nvPr/>
        </p:nvSpPr>
        <p:spPr>
          <a:xfrm>
            <a:off x="4387346" y="4957083"/>
            <a:ext cx="5258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5400" dirty="0">
                <a:latin typeface="CHICKEN Pie Height" panose="02000600000000000000" pitchFamily="2" charset="0"/>
              </a:rPr>
              <a:t>1</a:t>
            </a:r>
          </a:p>
        </p:txBody>
      </p:sp>
      <p:sp>
        <p:nvSpPr>
          <p:cNvPr id="106" name="CuadroTexto 105">
            <a:extLst>
              <a:ext uri="{FF2B5EF4-FFF2-40B4-BE49-F238E27FC236}">
                <a16:creationId xmlns:a16="http://schemas.microsoft.com/office/drawing/2014/main" id="{301BAEBC-E7B2-4CBA-B7A0-843F2E317629}"/>
              </a:ext>
            </a:extLst>
          </p:cNvPr>
          <p:cNvSpPr txBox="1"/>
          <p:nvPr/>
        </p:nvSpPr>
        <p:spPr>
          <a:xfrm>
            <a:off x="4920808" y="4957083"/>
            <a:ext cx="5258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5400" dirty="0">
                <a:latin typeface="CHICKEN Pie Height" panose="02000600000000000000" pitchFamily="2" charset="0"/>
              </a:rPr>
              <a:t>2</a:t>
            </a:r>
          </a:p>
        </p:txBody>
      </p:sp>
      <p:sp>
        <p:nvSpPr>
          <p:cNvPr id="107" name="CuadroTexto 106">
            <a:extLst>
              <a:ext uri="{FF2B5EF4-FFF2-40B4-BE49-F238E27FC236}">
                <a16:creationId xmlns:a16="http://schemas.microsoft.com/office/drawing/2014/main" id="{B1E05113-08D6-40F2-AA79-5B3966B82F8E}"/>
              </a:ext>
            </a:extLst>
          </p:cNvPr>
          <p:cNvSpPr txBox="1"/>
          <p:nvPr/>
        </p:nvSpPr>
        <p:spPr>
          <a:xfrm>
            <a:off x="5454270" y="4957083"/>
            <a:ext cx="5258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5400" dirty="0">
                <a:latin typeface="CHICKEN Pie Height" panose="02000600000000000000" pitchFamily="2" charset="0"/>
              </a:rPr>
              <a:t>3</a:t>
            </a:r>
          </a:p>
        </p:txBody>
      </p:sp>
      <p:sp>
        <p:nvSpPr>
          <p:cNvPr id="108" name="CuadroTexto 107">
            <a:extLst>
              <a:ext uri="{FF2B5EF4-FFF2-40B4-BE49-F238E27FC236}">
                <a16:creationId xmlns:a16="http://schemas.microsoft.com/office/drawing/2014/main" id="{E25A18B7-8355-4D2E-86A7-8A37235DC524}"/>
              </a:ext>
            </a:extLst>
          </p:cNvPr>
          <p:cNvSpPr txBox="1"/>
          <p:nvPr/>
        </p:nvSpPr>
        <p:spPr>
          <a:xfrm>
            <a:off x="5987732" y="4957083"/>
            <a:ext cx="5258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5400" dirty="0">
                <a:latin typeface="CHICKEN Pie Height" panose="02000600000000000000" pitchFamily="2" charset="0"/>
              </a:rPr>
              <a:t>4</a:t>
            </a:r>
          </a:p>
        </p:txBody>
      </p:sp>
      <p:sp>
        <p:nvSpPr>
          <p:cNvPr id="109" name="CuadroTexto 108">
            <a:extLst>
              <a:ext uri="{FF2B5EF4-FFF2-40B4-BE49-F238E27FC236}">
                <a16:creationId xmlns:a16="http://schemas.microsoft.com/office/drawing/2014/main" id="{2B36B20D-8445-4BEF-90DB-92A4C14371D3}"/>
              </a:ext>
            </a:extLst>
          </p:cNvPr>
          <p:cNvSpPr txBox="1"/>
          <p:nvPr/>
        </p:nvSpPr>
        <p:spPr>
          <a:xfrm>
            <a:off x="6521194" y="4957083"/>
            <a:ext cx="5258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5400" dirty="0">
                <a:latin typeface="CHICKEN Pie Height" panose="02000600000000000000" pitchFamily="2" charset="0"/>
              </a:rPr>
              <a:t>5</a:t>
            </a:r>
          </a:p>
        </p:txBody>
      </p:sp>
      <p:sp>
        <p:nvSpPr>
          <p:cNvPr id="110" name="CuadroTexto 109">
            <a:extLst>
              <a:ext uri="{FF2B5EF4-FFF2-40B4-BE49-F238E27FC236}">
                <a16:creationId xmlns:a16="http://schemas.microsoft.com/office/drawing/2014/main" id="{086742AF-E297-4CB7-99DA-9E950C477968}"/>
              </a:ext>
            </a:extLst>
          </p:cNvPr>
          <p:cNvSpPr txBox="1"/>
          <p:nvPr/>
        </p:nvSpPr>
        <p:spPr>
          <a:xfrm>
            <a:off x="7054656" y="4957083"/>
            <a:ext cx="5258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5400" dirty="0">
                <a:latin typeface="CHICKEN Pie Height" panose="02000600000000000000" pitchFamily="2" charset="0"/>
              </a:rPr>
              <a:t>6</a:t>
            </a:r>
          </a:p>
        </p:txBody>
      </p:sp>
      <p:sp>
        <p:nvSpPr>
          <p:cNvPr id="111" name="CuadroTexto 110">
            <a:extLst>
              <a:ext uri="{FF2B5EF4-FFF2-40B4-BE49-F238E27FC236}">
                <a16:creationId xmlns:a16="http://schemas.microsoft.com/office/drawing/2014/main" id="{17A827A1-B61A-461A-95E1-76D6CDFDB735}"/>
              </a:ext>
            </a:extLst>
          </p:cNvPr>
          <p:cNvSpPr txBox="1"/>
          <p:nvPr/>
        </p:nvSpPr>
        <p:spPr>
          <a:xfrm>
            <a:off x="7580500" y="4957083"/>
            <a:ext cx="5258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5400" dirty="0">
                <a:latin typeface="CHICKEN Pie Height" panose="02000600000000000000" pitchFamily="2" charset="0"/>
              </a:rPr>
              <a:t>7</a:t>
            </a:r>
          </a:p>
        </p:txBody>
      </p:sp>
      <p:sp>
        <p:nvSpPr>
          <p:cNvPr id="112" name="CuadroTexto 111">
            <a:extLst>
              <a:ext uri="{FF2B5EF4-FFF2-40B4-BE49-F238E27FC236}">
                <a16:creationId xmlns:a16="http://schemas.microsoft.com/office/drawing/2014/main" id="{AE6A1F9C-9B2B-4F2C-9C15-56A7B72C74DA}"/>
              </a:ext>
            </a:extLst>
          </p:cNvPr>
          <p:cNvSpPr txBox="1"/>
          <p:nvPr/>
        </p:nvSpPr>
        <p:spPr>
          <a:xfrm>
            <a:off x="8113962" y="4957083"/>
            <a:ext cx="5258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5400" dirty="0">
                <a:latin typeface="CHICKEN Pie Height" panose="02000600000000000000" pitchFamily="2" charset="0"/>
              </a:rPr>
              <a:t>8</a:t>
            </a:r>
          </a:p>
        </p:txBody>
      </p:sp>
      <p:sp>
        <p:nvSpPr>
          <p:cNvPr id="113" name="CuadroTexto 112">
            <a:extLst>
              <a:ext uri="{FF2B5EF4-FFF2-40B4-BE49-F238E27FC236}">
                <a16:creationId xmlns:a16="http://schemas.microsoft.com/office/drawing/2014/main" id="{FB61CF13-16E0-423A-893C-79FA7FA3AB9B}"/>
              </a:ext>
            </a:extLst>
          </p:cNvPr>
          <p:cNvSpPr txBox="1"/>
          <p:nvPr/>
        </p:nvSpPr>
        <p:spPr>
          <a:xfrm>
            <a:off x="8647424" y="4957083"/>
            <a:ext cx="5258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5400" dirty="0">
                <a:latin typeface="CHICKEN Pie Height" panose="02000600000000000000" pitchFamily="2" charset="0"/>
              </a:rPr>
              <a:t>9</a:t>
            </a:r>
          </a:p>
        </p:txBody>
      </p:sp>
      <p:sp>
        <p:nvSpPr>
          <p:cNvPr id="114" name="CuadroTexto 113">
            <a:extLst>
              <a:ext uri="{FF2B5EF4-FFF2-40B4-BE49-F238E27FC236}">
                <a16:creationId xmlns:a16="http://schemas.microsoft.com/office/drawing/2014/main" id="{40E330BB-3C94-406D-AE84-B3DD0251102C}"/>
              </a:ext>
            </a:extLst>
          </p:cNvPr>
          <p:cNvSpPr txBox="1"/>
          <p:nvPr/>
        </p:nvSpPr>
        <p:spPr>
          <a:xfrm>
            <a:off x="9180882" y="4957083"/>
            <a:ext cx="5258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5400" dirty="0">
                <a:latin typeface="CHICKEN Pie Height" panose="02000600000000000000" pitchFamily="2" charset="0"/>
              </a:rPr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3299985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02564E-6 -1.85185E-6 L -0.25449 0.00972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724" y="48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5449 0.00972 L 2.5641E-6 -3.7037E-7 " pathEditMode="relative" rAng="0" ptsTypes="AA">
                                      <p:cBhvr>
                                        <p:cTn id="10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917" y="-50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82051E-6 -1.85185E-6 L -0.30833 0.00972 " pathEditMode="relative" rAng="0" ptsTypes="AA">
                                      <p:cBhvr>
                                        <p:cTn id="15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561" y="67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0833 0.00972 L 2.82051E-6 -1.85185E-6 " pathEditMode="relative" rAng="0" ptsTypes="AA">
                                      <p:cBhvr>
                                        <p:cTn id="19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936" y="-48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1.85185E-6 L -0.36217 0.00972 " pathEditMode="relative" rAng="0" ptsTypes="AA">
                                      <p:cBhvr>
                                        <p:cTn id="24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381" y="97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6218 0.00972 L -3.33333E-6 -1.85185E-6 " pathEditMode="relative" rAng="0" ptsTypes="AA">
                                      <p:cBhvr>
                                        <p:cTn id="28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115" y="-78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12821E-7 -1.85185E-6 L -0.41602 0.00972 " pathEditMode="relative" rAng="0" ptsTypes="AA">
                                      <p:cBhvr>
                                        <p:cTn id="33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673" y="76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1602 0.00972 L 5.12821E-7 -1.85185E-6 " pathEditMode="relative" rAng="0" ptsTypes="AA">
                                      <p:cBhvr>
                                        <p:cTn id="37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074" y="-78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35897E-6 -1.85185E-6 L -0.46987 0.00972 " pathEditMode="relative" rAng="0" ptsTypes="AA">
                                      <p:cBhvr>
                                        <p:cTn id="42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221" y="76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6988 0.00973 L 4.35897E-6 -1.85185E-6 " pathEditMode="relative" rAng="0" ptsTypes="AA">
                                      <p:cBhvr>
                                        <p:cTn id="46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141" y="-57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79487E-6 -1.85185E-6 L -0.52372 0.00972 " pathEditMode="relative" rAng="0" ptsTypes="AA">
                                      <p:cBhvr>
                                        <p:cTn id="51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913" y="88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52372 0.00972 L -1.79487E-6 -1.85185E-6 " pathEditMode="relative" rAng="0" ptsTypes="AA">
                                      <p:cBhvr>
                                        <p:cTn id="55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769" y="-6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1.85185E-6 L -0.57757 0.00972 " pathEditMode="relative" rAng="0" ptsTypes="AA">
                                      <p:cBhvr>
                                        <p:cTn id="60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878" y="48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57757 0.00972 L 3.33333E-6 -1.85185E-6 " pathEditMode="relative" rAng="0" ptsTypes="AA">
                                      <p:cBhvr>
                                        <p:cTn id="64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878" y="-48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82051E-6 -1.85185E-6 L -0.63141 0.00972 " pathEditMode="relative" rAng="0" ptsTypes="AA">
                                      <p:cBhvr>
                                        <p:cTn id="69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1571" y="48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3141 0.00972 L -2.82051E-6 -1.85185E-6 " pathEditMode="relative" rAng="0" ptsTypes="AA">
                                      <p:cBhvr>
                                        <p:cTn id="73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571" y="-48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02564E-6 -1.85185E-6 L -0.68526 0.00972 " pathEditMode="relative" rAng="0" ptsTypes="AA">
                                      <p:cBhvr>
                                        <p:cTn id="78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4263" y="48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8526 0.00972 L 1.02564E-6 -1.85185E-6 " pathEditMode="relative" rAng="0" ptsTypes="AA">
                                      <p:cBhvr>
                                        <p:cTn id="82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4263" y="-48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"/>
                  </p:tgtEl>
                </p:cond>
              </p:nextCondLst>
            </p:seq>
            <p:seq concurrent="1" nextAc="seek">
              <p:cTn id="83" restart="whenNotActive" fill="hold" evtFilter="cancelBubble" nodeType="interactiveSeq">
                <p:stCondLst>
                  <p:cond evt="onClick" delay="0">
                    <p:tgtEl>
                      <p:spTgt spid="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4" fill="hold">
                      <p:stCondLst>
                        <p:cond delay="0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87179E-6 -1.85185E-6 L -0.73911 0.00972 " pathEditMode="relative" rAng="0" ptsTypes="AA">
                                      <p:cBhvr>
                                        <p:cTn id="87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6955" y="48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3911 0.00972 L 4.87179E-6 -1.85185E-6 " pathEditMode="relative" rAng="0" ptsTypes="AA">
                                      <p:cBhvr>
                                        <p:cTn id="91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6955" y="-48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10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02564E-6 3.7037E-6 L -0.25449 0.00972 " pathEditMode="relative" rAng="0" ptsTypes="AA">
                                      <p:cBhvr>
                                        <p:cTn id="96" dur="1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724" y="48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5449 0.00972 L -1.02564E-6 3.7037E-6 " pathEditMode="relative" rAng="0" ptsTypes="AA">
                                      <p:cBhvr>
                                        <p:cTn id="100" dur="1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724" y="-48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5"/>
                  </p:tgtEl>
                </p:cond>
              </p:nextCondLst>
            </p:seq>
            <p:seq concurrent="1" nextAc="seek">
              <p:cTn id="101" restart="whenNotActive" fill="hold" evtFilter="cancelBubble" nodeType="interactiveSeq">
                <p:stCondLst>
                  <p:cond evt="onClick" delay="0">
                    <p:tgtEl>
                      <p:spTgt spid="10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2" fill="hold">
                      <p:stCondLst>
                        <p:cond delay="0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82051E-6 3.7037E-6 L -0.30834 0.00972 " pathEditMode="relative" rAng="0" ptsTypes="AA">
                                      <p:cBhvr>
                                        <p:cTn id="105" dur="1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417" y="48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0834 0.00972 L 2.82051E-6 3.7037E-6 " pathEditMode="relative" rAng="0" ptsTypes="AA">
                                      <p:cBhvr>
                                        <p:cTn id="109" dur="1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417" y="-48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6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10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3.7037E-6 L -0.36218 0.00972 " pathEditMode="relative" rAng="0" ptsTypes="AA">
                                      <p:cBhvr>
                                        <p:cTn id="114" dur="1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109" y="48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6218 0.00972 L -3.33333E-6 3.7037E-6 " pathEditMode="relative" rAng="0" ptsTypes="AA">
                                      <p:cBhvr>
                                        <p:cTn id="118" dur="1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109" y="-48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7"/>
                  </p:tgtEl>
                </p:cond>
              </p:nextCondLst>
            </p:seq>
            <p:seq concurrent="1" nextAc="seek">
              <p:cTn id="119" restart="whenNotActive" fill="hold" evtFilter="cancelBubble" nodeType="interactiveSeq">
                <p:stCondLst>
                  <p:cond evt="onClick" delay="0">
                    <p:tgtEl>
                      <p:spTgt spid="10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0" fill="hold">
                      <p:stCondLst>
                        <p:cond delay="0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12821E-7 3.7037E-6 L -0.41603 0.00972 " pathEditMode="relative" rAng="0" ptsTypes="AA">
                                      <p:cBhvr>
                                        <p:cTn id="123" dur="1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801" y="48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1603 0.00972 L 5.12821E-7 3.7037E-6 " pathEditMode="relative" rAng="0" ptsTypes="AA">
                                      <p:cBhvr>
                                        <p:cTn id="127" dur="1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801" y="-48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8"/>
                  </p:tgtEl>
                </p:cond>
              </p:nextCondLst>
            </p:seq>
            <p:seq concurrent="1" nextAc="seek">
              <p:cTn id="128" restart="whenNotActive" fill="hold" evtFilter="cancelBubble" nodeType="interactiveSeq">
                <p:stCondLst>
                  <p:cond evt="onClick" delay="0">
                    <p:tgtEl>
                      <p:spTgt spid="10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9" fill="hold">
                      <p:stCondLst>
                        <p:cond delay="0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35897E-6 3.7037E-6 L -0.46988 0.00972 " pathEditMode="relative" rAng="0" ptsTypes="AA">
                                      <p:cBhvr>
                                        <p:cTn id="132" dur="1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494" y="48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6988 0.00972 L 4.35897E-6 3.7037E-6 " pathEditMode="relative" rAng="0" ptsTypes="AA">
                                      <p:cBhvr>
                                        <p:cTn id="136" dur="1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494" y="-48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9"/>
                  </p:tgtEl>
                </p:cond>
              </p:nextCondLst>
            </p:seq>
            <p:seq concurrent="1" nextAc="seek">
              <p:cTn id="137" restart="whenNotActive" fill="hold" evtFilter="cancelBubble" nodeType="interactiveSeq">
                <p:stCondLst>
                  <p:cond evt="onClick" delay="0">
                    <p:tgtEl>
                      <p:spTgt spid="1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8" fill="hold">
                      <p:stCondLst>
                        <p:cond delay="0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79487E-6 3.7037E-6 L -0.52372 0.00972 " pathEditMode="relative" rAng="0" ptsTypes="AA">
                                      <p:cBhvr>
                                        <p:cTn id="141" dur="1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186" y="48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52372 0.00972 L -1.79487E-6 3.7037E-6 " pathEditMode="relative" rAng="0" ptsTypes="AA">
                                      <p:cBhvr>
                                        <p:cTn id="145" dur="1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186" y="-48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0"/>
                  </p:tgtEl>
                </p:cond>
              </p:nextCondLst>
            </p:seq>
            <p:seq concurrent="1" nextAc="seek">
              <p:cTn id="146" restart="whenNotActive" fill="hold" evtFilter="cancelBubble" nodeType="interactiveSeq">
                <p:stCondLst>
                  <p:cond evt="onClick" delay="0">
                    <p:tgtEl>
                      <p:spTgt spid="1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7" fill="hold">
                      <p:stCondLst>
                        <p:cond delay="0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3.7037E-6 L -0.57757 0.00972 " pathEditMode="relative" rAng="0" ptsTypes="AA">
                                      <p:cBhvr>
                                        <p:cTn id="150" dur="1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878" y="48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57757 0.00972 L 3.33333E-6 3.7037E-6 " pathEditMode="relative" rAng="0" ptsTypes="AA">
                                      <p:cBhvr>
                                        <p:cTn id="154" dur="1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878" y="-48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1"/>
                  </p:tgtEl>
                </p:cond>
              </p:nextCondLst>
            </p:seq>
            <p:seq concurrent="1" nextAc="seek">
              <p:cTn id="155" restart="whenNotActive" fill="hold" evtFilter="cancelBubble" nodeType="interactiveSeq">
                <p:stCondLst>
                  <p:cond evt="onClick" delay="0">
                    <p:tgtEl>
                      <p:spTgt spid="1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6" fill="hold">
                      <p:stCondLst>
                        <p:cond delay="0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82051E-6 3.7037E-6 L -0.63141 0.00972 " pathEditMode="relative" rAng="0" ptsTypes="AA">
                                      <p:cBhvr>
                                        <p:cTn id="159" dur="1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1571" y="48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3141 0.00972 L -2.82051E-6 3.7037E-6 " pathEditMode="relative" rAng="0" ptsTypes="AA">
                                      <p:cBhvr>
                                        <p:cTn id="163" dur="1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571" y="-48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2"/>
                  </p:tgtEl>
                </p:cond>
              </p:nextCondLst>
            </p:seq>
            <p:seq concurrent="1" nextAc="seek">
              <p:cTn id="164" restart="whenNotActive" fill="hold" evtFilter="cancelBubble" nodeType="interactiveSeq">
                <p:stCondLst>
                  <p:cond evt="onClick" delay="0">
                    <p:tgtEl>
                      <p:spTgt spid="1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5" fill="hold">
                      <p:stCondLst>
                        <p:cond delay="0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02564E-6 3.7037E-6 L -0.68526 0.00972 " pathEditMode="relative" rAng="0" ptsTypes="AA">
                                      <p:cBhvr>
                                        <p:cTn id="168" dur="10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4263" y="48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8526 0.00972 L 1.02564E-6 3.7037E-6 " pathEditMode="relative" rAng="0" ptsTypes="AA">
                                      <p:cBhvr>
                                        <p:cTn id="172" dur="10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4263" y="-48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3"/>
                  </p:tgtEl>
                </p:cond>
              </p:nextCondLst>
            </p:seq>
            <p:seq concurrent="1" nextAc="seek">
              <p:cTn id="173" restart="whenNotActive" fill="hold" evtFilter="cancelBubble" nodeType="interactiveSeq">
                <p:stCondLst>
                  <p:cond evt="onClick" delay="0">
                    <p:tgtEl>
                      <p:spTgt spid="1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4" fill="hold">
                      <p:stCondLst>
                        <p:cond delay="0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87179E-6 3.7037E-6 L -0.73911 0.00972 " pathEditMode="relative" rAng="0" ptsTypes="AA">
                                      <p:cBhvr>
                                        <p:cTn id="177" dur="10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6955" y="48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3911 0.00972 L 4.87179E-6 3.7037E-6 " pathEditMode="relative" rAng="0" ptsTypes="AA">
                                      <p:cBhvr>
                                        <p:cTn id="181" dur="10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6955" y="-48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4"/>
                  </p:tgtEl>
                </p:cond>
              </p:nextCondLst>
            </p:seq>
          </p:childTnLst>
        </p:cTn>
      </p:par>
    </p:tnLst>
    <p:bldLst>
      <p:bldP spid="40" grpId="0"/>
      <p:bldP spid="40" grpId="1"/>
      <p:bldP spid="42" grpId="0"/>
      <p:bldP spid="42" grpId="1"/>
      <p:bldP spid="44" grpId="0"/>
      <p:bldP spid="44" grpId="1"/>
      <p:bldP spid="46" grpId="0"/>
      <p:bldP spid="46" grpId="1"/>
      <p:bldP spid="48" grpId="0"/>
      <p:bldP spid="48" grpId="1"/>
      <p:bldP spid="50" grpId="0"/>
      <p:bldP spid="50" grpId="1"/>
      <p:bldP spid="52" grpId="0"/>
      <p:bldP spid="52" grpId="1"/>
      <p:bldP spid="54" grpId="0"/>
      <p:bldP spid="54" grpId="1"/>
      <p:bldP spid="56" grpId="0"/>
      <p:bldP spid="56" grpId="1"/>
      <p:bldP spid="58" grpId="0"/>
      <p:bldP spid="58" grpId="1"/>
      <p:bldP spid="105" grpId="0"/>
      <p:bldP spid="105" grpId="1"/>
      <p:bldP spid="106" grpId="0"/>
      <p:bldP spid="106" grpId="1"/>
      <p:bldP spid="107" grpId="0"/>
      <p:bldP spid="107" grpId="1"/>
      <p:bldP spid="108" grpId="0"/>
      <p:bldP spid="108" grpId="1"/>
      <p:bldP spid="109" grpId="0"/>
      <p:bldP spid="109" grpId="1"/>
      <p:bldP spid="110" grpId="0"/>
      <p:bldP spid="110" grpId="1"/>
      <p:bldP spid="111" grpId="0"/>
      <p:bldP spid="111" grpId="1"/>
      <p:bldP spid="112" grpId="0"/>
      <p:bldP spid="112" grpId="1"/>
      <p:bldP spid="113" grpId="0"/>
      <p:bldP spid="113" grpId="1"/>
      <p:bldP spid="114" grpId="0"/>
      <p:bldP spid="114" grpId="1"/>
    </p:bldLst>
  </p:timing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121</TotalTime>
  <Words>20</Words>
  <Application>Microsoft Office PowerPoint</Application>
  <PresentationFormat>A4 (210 x 297 mm)</PresentationFormat>
  <Paragraphs>20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CHICKEN Pie Height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elena casas</dc:creator>
  <cp:lastModifiedBy>elena casas</cp:lastModifiedBy>
  <cp:revision>11</cp:revision>
  <dcterms:created xsi:type="dcterms:W3CDTF">2020-10-19T15:53:16Z</dcterms:created>
  <dcterms:modified xsi:type="dcterms:W3CDTF">2020-10-19T17:54:42Z</dcterms:modified>
</cp:coreProperties>
</file>