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  <a:srgbClr val="FC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4291" autoAdjust="0"/>
  </p:normalViewPr>
  <p:slideViewPr>
    <p:cSldViewPr snapToGrid="0">
      <p:cViewPr>
        <p:scale>
          <a:sx n="90" d="100"/>
          <a:sy n="90" d="100"/>
        </p:scale>
        <p:origin x="558" y="-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26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36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1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59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72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0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4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24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98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76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3EA7-4BBF-40DC-8610-89E95232E8B1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97CD-34D4-48AB-858E-B133BB6F1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9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n 115">
            <a:extLst>
              <a:ext uri="{FF2B5EF4-FFF2-40B4-BE49-F238E27FC236}">
                <a16:creationId xmlns:a16="http://schemas.microsoft.com/office/drawing/2014/main" id="{2238B65D-A7DC-4F1B-9850-72C0556D92B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8253">
            <a:off x="-257083" y="-312774"/>
            <a:ext cx="3305117" cy="5189616"/>
          </a:xfrm>
          <a:prstGeom prst="rect">
            <a:avLst/>
          </a:prstGeom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3C524496-FEC0-414D-93C1-381CA8718D88}"/>
              </a:ext>
            </a:extLst>
          </p:cNvPr>
          <p:cNvGrpSpPr/>
          <p:nvPr/>
        </p:nvGrpSpPr>
        <p:grpSpPr>
          <a:xfrm>
            <a:off x="-208519" y="1439252"/>
            <a:ext cx="4801154" cy="4801154"/>
            <a:chOff x="-317642" y="1302774"/>
            <a:chExt cx="4801154" cy="4801154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F46E0C60-0D88-408A-87C8-E2B8B95BF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42" y="1302774"/>
              <a:ext cx="4801154" cy="4801154"/>
            </a:xfrm>
            <a:prstGeom prst="rect">
              <a:avLst/>
            </a:prstGeom>
          </p:spPr>
        </p:pic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2CC98D7-1E5F-4E27-A8D9-8DCF809FCD5A}"/>
                </a:ext>
              </a:extLst>
            </p:cNvPr>
            <p:cNvSpPr/>
            <p:nvPr/>
          </p:nvSpPr>
          <p:spPr>
            <a:xfrm>
              <a:off x="1297858" y="3703351"/>
              <a:ext cx="1666568" cy="1851875"/>
            </a:xfrm>
            <a:prstGeom prst="rect">
              <a:avLst/>
            </a:prstGeom>
            <a:solidFill>
              <a:srgbClr val="FF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27543D90-4722-427E-A46E-2FEA94A23F12}"/>
                </a:ext>
              </a:extLst>
            </p:cNvPr>
            <p:cNvSpPr/>
            <p:nvPr/>
          </p:nvSpPr>
          <p:spPr>
            <a:xfrm>
              <a:off x="1592825" y="3580249"/>
              <a:ext cx="865236" cy="903261"/>
            </a:xfrm>
            <a:prstGeom prst="round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1553C002-2F5C-49EF-9676-AA87364DE2C0}"/>
                </a:ext>
              </a:extLst>
            </p:cNvPr>
            <p:cNvSpPr/>
            <p:nvPr/>
          </p:nvSpPr>
          <p:spPr>
            <a:xfrm>
              <a:off x="1597745" y="4794532"/>
              <a:ext cx="865236" cy="903261"/>
            </a:xfrm>
            <a:prstGeom prst="round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" name="Rectángulo 38">
            <a:extLst>
              <a:ext uri="{FF2B5EF4-FFF2-40B4-BE49-F238E27FC236}">
                <a16:creationId xmlns:a16="http://schemas.microsoft.com/office/drawing/2014/main" id="{DA9C6DC1-83B6-4685-A795-87249B49A651}"/>
              </a:ext>
            </a:extLst>
          </p:cNvPr>
          <p:cNvSpPr/>
          <p:nvPr/>
        </p:nvSpPr>
        <p:spPr>
          <a:xfrm>
            <a:off x="2886323" y="2942876"/>
            <a:ext cx="620202" cy="486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6CE4CCB4-0D88-45D5-B7AA-2602B3EE6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3" t="33688" r="13720" b="58864"/>
          <a:stretch/>
        </p:blipFill>
        <p:spPr>
          <a:xfrm>
            <a:off x="2296175" y="2932571"/>
            <a:ext cx="1666568" cy="496428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63C026E1-7718-4265-BF43-341B6A415A19}"/>
              </a:ext>
            </a:extLst>
          </p:cNvPr>
          <p:cNvSpPr txBox="1"/>
          <p:nvPr/>
        </p:nvSpPr>
        <p:spPr>
          <a:xfrm>
            <a:off x="4387346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4EAE68F-1E68-4ACE-9000-B8D1375DDC40}"/>
              </a:ext>
            </a:extLst>
          </p:cNvPr>
          <p:cNvSpPr txBox="1"/>
          <p:nvPr/>
        </p:nvSpPr>
        <p:spPr>
          <a:xfrm>
            <a:off x="4920808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65D700D-EA95-40E5-9EA7-FD33675C4927}"/>
              </a:ext>
            </a:extLst>
          </p:cNvPr>
          <p:cNvSpPr txBox="1"/>
          <p:nvPr/>
        </p:nvSpPr>
        <p:spPr>
          <a:xfrm>
            <a:off x="5454270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3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DBE175E-5572-4512-8D36-438A2E73F872}"/>
              </a:ext>
            </a:extLst>
          </p:cNvPr>
          <p:cNvSpPr txBox="1"/>
          <p:nvPr/>
        </p:nvSpPr>
        <p:spPr>
          <a:xfrm>
            <a:off x="598773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4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7A60EC9-A40A-421C-8B16-C2759EC3EFA3}"/>
              </a:ext>
            </a:extLst>
          </p:cNvPr>
          <p:cNvSpPr txBox="1"/>
          <p:nvPr/>
        </p:nvSpPr>
        <p:spPr>
          <a:xfrm>
            <a:off x="6521194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5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4275B98-C128-4CF4-B63D-3E11EF78D54B}"/>
              </a:ext>
            </a:extLst>
          </p:cNvPr>
          <p:cNvSpPr txBox="1"/>
          <p:nvPr/>
        </p:nvSpPr>
        <p:spPr>
          <a:xfrm>
            <a:off x="7054656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6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AB22B40-6724-4DD9-BD46-3AB6A731BE3D}"/>
              </a:ext>
            </a:extLst>
          </p:cNvPr>
          <p:cNvSpPr txBox="1"/>
          <p:nvPr/>
        </p:nvSpPr>
        <p:spPr>
          <a:xfrm>
            <a:off x="7580500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7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7F6A4014-39A1-4992-9C74-44F366BB5103}"/>
              </a:ext>
            </a:extLst>
          </p:cNvPr>
          <p:cNvSpPr txBox="1"/>
          <p:nvPr/>
        </p:nvSpPr>
        <p:spPr>
          <a:xfrm>
            <a:off x="811396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8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84B1D612-559F-4FDF-B90C-C46E780EEC76}"/>
              </a:ext>
            </a:extLst>
          </p:cNvPr>
          <p:cNvSpPr txBox="1"/>
          <p:nvPr/>
        </p:nvSpPr>
        <p:spPr>
          <a:xfrm>
            <a:off x="8647424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9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A19B32D-680C-4E98-96BC-90C895FA8AC4}"/>
              </a:ext>
            </a:extLst>
          </p:cNvPr>
          <p:cNvSpPr txBox="1"/>
          <p:nvPr/>
        </p:nvSpPr>
        <p:spPr>
          <a:xfrm>
            <a:off x="9180882" y="3580249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0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8DC99FA7-FEE6-4905-A8D4-9AF04A0605A0}"/>
              </a:ext>
            </a:extLst>
          </p:cNvPr>
          <p:cNvSpPr txBox="1"/>
          <p:nvPr/>
        </p:nvSpPr>
        <p:spPr>
          <a:xfrm>
            <a:off x="4387346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1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301BAEBC-E7B2-4CBA-B7A0-843F2E317629}"/>
              </a:ext>
            </a:extLst>
          </p:cNvPr>
          <p:cNvSpPr txBox="1"/>
          <p:nvPr/>
        </p:nvSpPr>
        <p:spPr>
          <a:xfrm>
            <a:off x="4920808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2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B1E05113-08D6-40F2-AA79-5B3966B82F8E}"/>
              </a:ext>
            </a:extLst>
          </p:cNvPr>
          <p:cNvSpPr txBox="1"/>
          <p:nvPr/>
        </p:nvSpPr>
        <p:spPr>
          <a:xfrm>
            <a:off x="5454270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3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E25A18B7-8355-4D2E-86A7-8A37235DC524}"/>
              </a:ext>
            </a:extLst>
          </p:cNvPr>
          <p:cNvSpPr txBox="1"/>
          <p:nvPr/>
        </p:nvSpPr>
        <p:spPr>
          <a:xfrm>
            <a:off x="598773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4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2B36B20D-8445-4BEF-90DB-92A4C14371D3}"/>
              </a:ext>
            </a:extLst>
          </p:cNvPr>
          <p:cNvSpPr txBox="1"/>
          <p:nvPr/>
        </p:nvSpPr>
        <p:spPr>
          <a:xfrm>
            <a:off x="6521194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5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086742AF-E297-4CB7-99DA-9E950C477968}"/>
              </a:ext>
            </a:extLst>
          </p:cNvPr>
          <p:cNvSpPr txBox="1"/>
          <p:nvPr/>
        </p:nvSpPr>
        <p:spPr>
          <a:xfrm>
            <a:off x="7054656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6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17A827A1-B61A-461A-95E1-76D6CDFDB735}"/>
              </a:ext>
            </a:extLst>
          </p:cNvPr>
          <p:cNvSpPr txBox="1"/>
          <p:nvPr/>
        </p:nvSpPr>
        <p:spPr>
          <a:xfrm>
            <a:off x="7580500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7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AE6A1F9C-9B2B-4F2C-9C15-56A7B72C74DA}"/>
              </a:ext>
            </a:extLst>
          </p:cNvPr>
          <p:cNvSpPr txBox="1"/>
          <p:nvPr/>
        </p:nvSpPr>
        <p:spPr>
          <a:xfrm>
            <a:off x="811396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8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FB61CF13-16E0-423A-893C-79FA7FA3AB9B}"/>
              </a:ext>
            </a:extLst>
          </p:cNvPr>
          <p:cNvSpPr txBox="1"/>
          <p:nvPr/>
        </p:nvSpPr>
        <p:spPr>
          <a:xfrm>
            <a:off x="8647424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9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40E330BB-3C94-406D-AE84-B3DD0251102C}"/>
              </a:ext>
            </a:extLst>
          </p:cNvPr>
          <p:cNvSpPr txBox="1"/>
          <p:nvPr/>
        </p:nvSpPr>
        <p:spPr>
          <a:xfrm>
            <a:off x="9180882" y="4957083"/>
            <a:ext cx="52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CHICKEN Pie Height" panose="020006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9998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-1.85185E-6 L -0.25449 0.0097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49 0.00972 L 2.5641E-6 -3.7037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-1.85185E-6 L -0.30833 0.0097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61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33 0.00972 L 2.82051E-6 -1.85185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36217 0.0097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81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8 0.00972 L -3.33333E-6 -1.85185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5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1.85185E-6 L -0.41602 0.0097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3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02 0.00972 L 5.12821E-7 -1.85185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4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-1.85185E-6 L -0.46987 0.0097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1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988 0.00973 L 4.35897E-6 -1.85185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1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1.85185E-6 L -0.52372 0.0097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13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2 0.00972 L -1.79487E-6 -1.85185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9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57757 0.0097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8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757 0.00972 L 3.33333E-6 -1.85185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1.85185E-6 L -0.63141 0.00972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7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41 0.00972 L -2.82051E-6 -1.85185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7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-1.85185E-6 L -0.68526 0.00972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6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26 0.00972 L 1.02564E-6 -1.85185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6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1.85185E-6 L -0.73911 0.00972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911 0.00972 L 4.87179E-6 -1.85185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5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564E-6 3.7037E-6 L -0.25449 0.00972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449 0.00972 L -1.02564E-6 3.7037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4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3.7037E-6 L -0.30834 0.00972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34 0.00972 L 2.82051E-6 3.7037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36218 0.00972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9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8 0.00972 L -3.33333E-6 3.7037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3.7037E-6 L -0.41603 0.00972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03 0.00972 L 5.12821E-7 3.7037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3.7037E-6 L -0.46988 0.00972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4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988 0.00972 L 4.35897E-6 3.7037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94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3.7037E-6 L -0.52372 0.00972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86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372 0.00972 L -1.79487E-6 3.7037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57757 0.00972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8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757 0.00972 L 3.33333E-6 3.7037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7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3.7037E-6 L -0.63141 0.00972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71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141 0.00972 L -2.82051E-6 3.7037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7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3.7037E-6 L -0.68526 0.00972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63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26 0.00972 L 1.02564E-6 3.7037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6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73911 0.00972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5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911 0.00972 L 4.87179E-6 3.7037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5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  <p:bldP spid="48" grpId="0"/>
      <p:bldP spid="48" grpId="1"/>
      <p:bldP spid="50" grpId="0"/>
      <p:bldP spid="50" grpId="1"/>
      <p:bldP spid="52" grpId="0"/>
      <p:bldP spid="52" grpId="1"/>
      <p:bldP spid="54" grpId="0"/>
      <p:bldP spid="54" grpId="1"/>
      <p:bldP spid="56" grpId="0"/>
      <p:bldP spid="56" grpId="1"/>
      <p:bldP spid="58" grpId="0"/>
      <p:bldP spid="58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20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CHICKEN Pie Height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12</cp:revision>
  <dcterms:created xsi:type="dcterms:W3CDTF">2020-10-19T15:53:16Z</dcterms:created>
  <dcterms:modified xsi:type="dcterms:W3CDTF">2020-10-19T18:21:49Z</dcterms:modified>
</cp:coreProperties>
</file>