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ACBA"/>
    <a:srgbClr val="B6C4CF"/>
    <a:srgbClr val="F9A1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4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7D64-3328-4616-A8DC-74360F8ACFE5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D7C4-3D67-412F-AC98-A224C8042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031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7D64-3328-4616-A8DC-74360F8ACFE5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D7C4-3D67-412F-AC98-A224C8042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054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7D64-3328-4616-A8DC-74360F8ACFE5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D7C4-3D67-412F-AC98-A224C8042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6653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7D64-3328-4616-A8DC-74360F8ACFE5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D7C4-3D67-412F-AC98-A224C8042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722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7D64-3328-4616-A8DC-74360F8ACFE5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D7C4-3D67-412F-AC98-A224C8042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673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7D64-3328-4616-A8DC-74360F8ACFE5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D7C4-3D67-412F-AC98-A224C8042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196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7D64-3328-4616-A8DC-74360F8ACFE5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D7C4-3D67-412F-AC98-A224C8042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95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7D64-3328-4616-A8DC-74360F8ACFE5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D7C4-3D67-412F-AC98-A224C8042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431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7D64-3328-4616-A8DC-74360F8ACFE5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D7C4-3D67-412F-AC98-A224C8042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646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7D64-3328-4616-A8DC-74360F8ACFE5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D7C4-3D67-412F-AC98-A224C8042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627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7D64-3328-4616-A8DC-74360F8ACFE5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D7C4-3D67-412F-AC98-A224C8042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065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B7D64-3328-4616-A8DC-74360F8ACFE5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1D7C4-3D67-412F-AC98-A224C8042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96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>
            <a:extLst>
              <a:ext uri="{FF2B5EF4-FFF2-40B4-BE49-F238E27FC236}">
                <a16:creationId xmlns:a16="http://schemas.microsoft.com/office/drawing/2014/main" id="{B5F61C51-99A0-460F-83A6-C66F15C81BEB}"/>
              </a:ext>
            </a:extLst>
          </p:cNvPr>
          <p:cNvGrpSpPr/>
          <p:nvPr/>
        </p:nvGrpSpPr>
        <p:grpSpPr>
          <a:xfrm>
            <a:off x="0" y="1619197"/>
            <a:ext cx="2894120" cy="3619605"/>
            <a:chOff x="0" y="1619197"/>
            <a:chExt cx="2894120" cy="3619605"/>
          </a:xfrm>
        </p:grpSpPr>
        <p:grpSp>
          <p:nvGrpSpPr>
            <p:cNvPr id="7" name="Grupo 6">
              <a:extLst>
                <a:ext uri="{FF2B5EF4-FFF2-40B4-BE49-F238E27FC236}">
                  <a16:creationId xmlns:a16="http://schemas.microsoft.com/office/drawing/2014/main" id="{70B58EC1-5F81-485B-9F0A-BD5948A46CF4}"/>
                </a:ext>
              </a:extLst>
            </p:cNvPr>
            <p:cNvGrpSpPr/>
            <p:nvPr/>
          </p:nvGrpSpPr>
          <p:grpSpPr>
            <a:xfrm>
              <a:off x="0" y="1619197"/>
              <a:ext cx="2894120" cy="3619605"/>
              <a:chOff x="248099" y="1635975"/>
              <a:chExt cx="3371031" cy="3371031"/>
            </a:xfrm>
          </p:grpSpPr>
          <p:pic>
            <p:nvPicPr>
              <p:cNvPr id="5" name="Imagen 4" descr="Icono&#10;&#10;Descripción generada automáticamente">
                <a:extLst>
                  <a:ext uri="{FF2B5EF4-FFF2-40B4-BE49-F238E27FC236}">
                    <a16:creationId xmlns:a16="http://schemas.microsoft.com/office/drawing/2014/main" id="{89E41AD7-C7DE-4DD4-B371-29A97E1286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099" y="1635975"/>
                <a:ext cx="3371031" cy="3371031"/>
              </a:xfrm>
              <a:prstGeom prst="rect">
                <a:avLst/>
              </a:prstGeom>
            </p:spPr>
          </p:pic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4514EAB2-913B-4D6A-AB8F-B4C4493CB5BB}"/>
                  </a:ext>
                </a:extLst>
              </p:cNvPr>
              <p:cNvSpPr/>
              <p:nvPr/>
            </p:nvSpPr>
            <p:spPr>
              <a:xfrm>
                <a:off x="1340528" y="3355759"/>
                <a:ext cx="1109709" cy="1429305"/>
              </a:xfrm>
              <a:prstGeom prst="rect">
                <a:avLst/>
              </a:prstGeom>
              <a:solidFill>
                <a:srgbClr val="F9A114"/>
              </a:solidFill>
              <a:ln>
                <a:solidFill>
                  <a:srgbClr val="F9A11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B76EFC07-4267-4365-95B0-946BCB752F42}"/>
                </a:ext>
              </a:extLst>
            </p:cNvPr>
            <p:cNvSpPr/>
            <p:nvPr/>
          </p:nvSpPr>
          <p:spPr>
            <a:xfrm>
              <a:off x="1032496" y="3392205"/>
              <a:ext cx="763480" cy="612559"/>
            </a:xfrm>
            <a:prstGeom prst="rect">
              <a:avLst/>
            </a:prstGeom>
            <a:solidFill>
              <a:srgbClr val="9FACBA"/>
            </a:solidFill>
            <a:ln>
              <a:solidFill>
                <a:srgbClr val="9FACB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7A2E27D6-63E5-411B-8E7C-661448A9E071}"/>
                </a:ext>
              </a:extLst>
            </p:cNvPr>
            <p:cNvSpPr/>
            <p:nvPr/>
          </p:nvSpPr>
          <p:spPr>
            <a:xfrm>
              <a:off x="1032496" y="4233144"/>
              <a:ext cx="763480" cy="612559"/>
            </a:xfrm>
            <a:prstGeom prst="rect">
              <a:avLst/>
            </a:prstGeom>
            <a:solidFill>
              <a:srgbClr val="9FACBA"/>
            </a:solidFill>
            <a:ln>
              <a:solidFill>
                <a:srgbClr val="9FACB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0" name="Rectángulo 19">
            <a:extLst>
              <a:ext uri="{FF2B5EF4-FFF2-40B4-BE49-F238E27FC236}">
                <a16:creationId xmlns:a16="http://schemas.microsoft.com/office/drawing/2014/main" id="{9136C4A0-76F7-41A9-900B-A970177C7C78}"/>
              </a:ext>
            </a:extLst>
          </p:cNvPr>
          <p:cNvSpPr/>
          <p:nvPr/>
        </p:nvSpPr>
        <p:spPr>
          <a:xfrm>
            <a:off x="1978379" y="2743326"/>
            <a:ext cx="267369" cy="2566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8" name="Imagen 17" descr="Icono&#10;&#10;Descripción generada automáticamente">
            <a:extLst>
              <a:ext uri="{FF2B5EF4-FFF2-40B4-BE49-F238E27FC236}">
                <a16:creationId xmlns:a16="http://schemas.microsoft.com/office/drawing/2014/main" id="{C81CBC2F-F256-441D-AF8F-123A667851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25" t="30842" r="23821" b="62044"/>
          <a:stretch/>
        </p:blipFill>
        <p:spPr>
          <a:xfrm>
            <a:off x="1864995" y="2743326"/>
            <a:ext cx="375038" cy="25745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7B695683-9BD5-4FDF-90C9-09369BF075F7}"/>
              </a:ext>
            </a:extLst>
          </p:cNvPr>
          <p:cNvSpPr txBox="1"/>
          <p:nvPr/>
        </p:nvSpPr>
        <p:spPr>
          <a:xfrm>
            <a:off x="3266059" y="2786807"/>
            <a:ext cx="506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Halloweek" pitchFamily="2" charset="0"/>
              </a:rPr>
              <a:t>1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19D6A32-BB32-4A20-B3CF-85D07E25658F}"/>
              </a:ext>
            </a:extLst>
          </p:cNvPr>
          <p:cNvSpPr txBox="1"/>
          <p:nvPr/>
        </p:nvSpPr>
        <p:spPr>
          <a:xfrm>
            <a:off x="3894040" y="2786807"/>
            <a:ext cx="506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Halloweek" pitchFamily="2" charset="0"/>
              </a:rPr>
              <a:t>2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F0EFF82-076C-4D00-AF71-D6B2BACC098A}"/>
              </a:ext>
            </a:extLst>
          </p:cNvPr>
          <p:cNvSpPr txBox="1"/>
          <p:nvPr/>
        </p:nvSpPr>
        <p:spPr>
          <a:xfrm>
            <a:off x="4522021" y="2786807"/>
            <a:ext cx="506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Halloweek" pitchFamily="2" charset="0"/>
              </a:rPr>
              <a:t>3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2B0576A-9D5D-4320-9D08-851C6423DC91}"/>
              </a:ext>
            </a:extLst>
          </p:cNvPr>
          <p:cNvSpPr txBox="1"/>
          <p:nvPr/>
        </p:nvSpPr>
        <p:spPr>
          <a:xfrm>
            <a:off x="5150002" y="2786807"/>
            <a:ext cx="506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Halloweek" pitchFamily="2" charset="0"/>
              </a:rPr>
              <a:t>4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70B3CBA-4539-4E8A-A07E-83EBFCD69841}"/>
              </a:ext>
            </a:extLst>
          </p:cNvPr>
          <p:cNvSpPr txBox="1"/>
          <p:nvPr/>
        </p:nvSpPr>
        <p:spPr>
          <a:xfrm>
            <a:off x="5777983" y="2786807"/>
            <a:ext cx="506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Halloweek" pitchFamily="2" charset="0"/>
              </a:rPr>
              <a:t>5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89FE103-4DA1-495A-B9CC-68ABBAFCC1D4}"/>
              </a:ext>
            </a:extLst>
          </p:cNvPr>
          <p:cNvSpPr txBox="1"/>
          <p:nvPr/>
        </p:nvSpPr>
        <p:spPr>
          <a:xfrm>
            <a:off x="6405964" y="2786807"/>
            <a:ext cx="506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Halloweek" pitchFamily="2" charset="0"/>
              </a:rPr>
              <a:t>6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BF2A087-B7B0-45DB-915A-94F8F10EBCD7}"/>
              </a:ext>
            </a:extLst>
          </p:cNvPr>
          <p:cNvSpPr txBox="1"/>
          <p:nvPr/>
        </p:nvSpPr>
        <p:spPr>
          <a:xfrm>
            <a:off x="7033945" y="2786807"/>
            <a:ext cx="506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Halloweek" pitchFamily="2" charset="0"/>
              </a:rPr>
              <a:t>7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A72D9B5-7CEC-4D63-BE19-ABA976D06CFB}"/>
              </a:ext>
            </a:extLst>
          </p:cNvPr>
          <p:cNvSpPr txBox="1"/>
          <p:nvPr/>
        </p:nvSpPr>
        <p:spPr>
          <a:xfrm>
            <a:off x="7661926" y="2786807"/>
            <a:ext cx="506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Halloweek" pitchFamily="2" charset="0"/>
              </a:rPr>
              <a:t>8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875C97E3-EBAF-4958-B41A-ECD0475538F5}"/>
              </a:ext>
            </a:extLst>
          </p:cNvPr>
          <p:cNvSpPr txBox="1"/>
          <p:nvPr/>
        </p:nvSpPr>
        <p:spPr>
          <a:xfrm>
            <a:off x="8289907" y="2786807"/>
            <a:ext cx="506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Halloweek" pitchFamily="2" charset="0"/>
              </a:rPr>
              <a:t>9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AC391E0-C2BC-4138-954D-C3CACDC4AFA1}"/>
              </a:ext>
            </a:extLst>
          </p:cNvPr>
          <p:cNvSpPr txBox="1"/>
          <p:nvPr/>
        </p:nvSpPr>
        <p:spPr>
          <a:xfrm>
            <a:off x="8917892" y="2786807"/>
            <a:ext cx="506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Halloweek" pitchFamily="2" charset="0"/>
              </a:rPr>
              <a:t>0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BB167FD9-A09A-43CE-8F2E-258F0B9FD429}"/>
              </a:ext>
            </a:extLst>
          </p:cNvPr>
          <p:cNvSpPr txBox="1"/>
          <p:nvPr/>
        </p:nvSpPr>
        <p:spPr>
          <a:xfrm>
            <a:off x="3266059" y="3710137"/>
            <a:ext cx="506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Halloweek" pitchFamily="2" charset="0"/>
              </a:rPr>
              <a:t>1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5C86D96-719A-4929-BD0E-1ACE4951B38C}"/>
              </a:ext>
            </a:extLst>
          </p:cNvPr>
          <p:cNvSpPr txBox="1"/>
          <p:nvPr/>
        </p:nvSpPr>
        <p:spPr>
          <a:xfrm>
            <a:off x="3894040" y="3710137"/>
            <a:ext cx="506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Halloweek" pitchFamily="2" charset="0"/>
              </a:rPr>
              <a:t>2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18381D30-94B1-41C4-969C-4E916A0FE91E}"/>
              </a:ext>
            </a:extLst>
          </p:cNvPr>
          <p:cNvSpPr txBox="1"/>
          <p:nvPr/>
        </p:nvSpPr>
        <p:spPr>
          <a:xfrm>
            <a:off x="4522021" y="3710137"/>
            <a:ext cx="506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Halloweek" pitchFamily="2" charset="0"/>
              </a:rPr>
              <a:t>3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39A3067B-974F-4612-B63C-9F56D66B4BAA}"/>
              </a:ext>
            </a:extLst>
          </p:cNvPr>
          <p:cNvSpPr txBox="1"/>
          <p:nvPr/>
        </p:nvSpPr>
        <p:spPr>
          <a:xfrm>
            <a:off x="5150002" y="3710137"/>
            <a:ext cx="506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Halloweek" pitchFamily="2" charset="0"/>
              </a:rPr>
              <a:t>4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FBB4ACDE-9B4C-43D1-9A6C-7738E2158CD0}"/>
              </a:ext>
            </a:extLst>
          </p:cNvPr>
          <p:cNvSpPr txBox="1"/>
          <p:nvPr/>
        </p:nvSpPr>
        <p:spPr>
          <a:xfrm>
            <a:off x="5777983" y="3710137"/>
            <a:ext cx="506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Halloweek" pitchFamily="2" charset="0"/>
              </a:rPr>
              <a:t>5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71D28D3-95EB-4440-B807-596AD4BC0025}"/>
              </a:ext>
            </a:extLst>
          </p:cNvPr>
          <p:cNvSpPr txBox="1"/>
          <p:nvPr/>
        </p:nvSpPr>
        <p:spPr>
          <a:xfrm>
            <a:off x="6405964" y="3710137"/>
            <a:ext cx="506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Halloweek" pitchFamily="2" charset="0"/>
              </a:rPr>
              <a:t>6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79847349-F525-4D8A-9758-3A38DBAACE92}"/>
              </a:ext>
            </a:extLst>
          </p:cNvPr>
          <p:cNvSpPr txBox="1"/>
          <p:nvPr/>
        </p:nvSpPr>
        <p:spPr>
          <a:xfrm>
            <a:off x="7033945" y="3710137"/>
            <a:ext cx="506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Halloweek" pitchFamily="2" charset="0"/>
              </a:rPr>
              <a:t>7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2F14C4DE-B481-4B20-8A96-DE974206B1B1}"/>
              </a:ext>
            </a:extLst>
          </p:cNvPr>
          <p:cNvSpPr txBox="1"/>
          <p:nvPr/>
        </p:nvSpPr>
        <p:spPr>
          <a:xfrm>
            <a:off x="7661926" y="3710137"/>
            <a:ext cx="506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Halloweek" pitchFamily="2" charset="0"/>
              </a:rPr>
              <a:t>8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CE845525-0C09-4F26-AB29-E22C061856E4}"/>
              </a:ext>
            </a:extLst>
          </p:cNvPr>
          <p:cNvSpPr txBox="1"/>
          <p:nvPr/>
        </p:nvSpPr>
        <p:spPr>
          <a:xfrm>
            <a:off x="8289907" y="3710137"/>
            <a:ext cx="506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Halloweek" pitchFamily="2" charset="0"/>
              </a:rPr>
              <a:t>9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CAB0FCF8-7D05-46A7-8F2F-391C08F66722}"/>
              </a:ext>
            </a:extLst>
          </p:cNvPr>
          <p:cNvSpPr txBox="1"/>
          <p:nvPr/>
        </p:nvSpPr>
        <p:spPr>
          <a:xfrm>
            <a:off x="8917892" y="3710137"/>
            <a:ext cx="506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Halloweek" pitchFamily="2" charset="0"/>
              </a:rPr>
              <a:t>0</a:t>
            </a:r>
          </a:p>
        </p:txBody>
      </p:sp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916EA1C8-6EEF-4113-9F3B-D8D4D73787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426" y="4717183"/>
            <a:ext cx="2027496" cy="2027496"/>
          </a:xfrm>
          <a:prstGeom prst="rect">
            <a:avLst/>
          </a:prstGeom>
        </p:spPr>
      </p:pic>
      <p:pic>
        <p:nvPicPr>
          <p:cNvPr id="35" name="Imagen 34" descr="Icono&#10;&#10;Descripción generada automáticamente">
            <a:extLst>
              <a:ext uri="{FF2B5EF4-FFF2-40B4-BE49-F238E27FC236}">
                <a16:creationId xmlns:a16="http://schemas.microsoft.com/office/drawing/2014/main" id="{A6B3FDB5-775D-4630-B25F-3BB459BA05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37590" y="472816"/>
            <a:ext cx="1860726" cy="1860726"/>
          </a:xfrm>
          <a:prstGeom prst="rect">
            <a:avLst/>
          </a:prstGeom>
        </p:spPr>
      </p:pic>
      <p:pic>
        <p:nvPicPr>
          <p:cNvPr id="37" name="Imagen 36" descr="Icono&#10;&#10;Descripción generada automáticamente">
            <a:extLst>
              <a:ext uri="{FF2B5EF4-FFF2-40B4-BE49-F238E27FC236}">
                <a16:creationId xmlns:a16="http://schemas.microsoft.com/office/drawing/2014/main" id="{B9D2E899-1FCB-4235-8F9F-C4010EAFD7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413" y="4877452"/>
            <a:ext cx="1706958" cy="1706958"/>
          </a:xfrm>
          <a:prstGeom prst="rect">
            <a:avLst/>
          </a:prstGeom>
        </p:spPr>
      </p:pic>
      <p:pic>
        <p:nvPicPr>
          <p:cNvPr id="39" name="Imagen 38" descr="Icono&#10;&#10;Descripción generada automáticamente">
            <a:extLst>
              <a:ext uri="{FF2B5EF4-FFF2-40B4-BE49-F238E27FC236}">
                <a16:creationId xmlns:a16="http://schemas.microsoft.com/office/drawing/2014/main" id="{3E237BE7-07D2-4846-BB53-C6907812B9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13" y="-40875"/>
            <a:ext cx="2027496" cy="202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37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9487E-6 -1.11111E-6 L -0.2133 0.05695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73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33 0.05695 L 1.79487E-6 -1.11111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57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7 -1.11111E-6 L -0.27676 0.05695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46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676 0.05695 L 2.5641E-7 -1.11111E-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30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8205E-6 -1.11111E-6 L -0.34006 0.05695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3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006 0.05695 L -1.28205E-6 -1.11111E-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3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6 -1.11111E-6 L -0.40352 0.05695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76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352 0.05695 L -2.5641E-6 -1.11111E-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76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0256E-6 -1.11111E-6 L -0.46682 0.05695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49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682 0.05695 L -4.10256E-6 -1.11111E-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33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1538E-6 -1.11111E-6 L -0.53029 0.05695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22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029 0.05695 L 4.61538E-6 -1.11111E-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06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-1.11111E-6 L -0.59375 0.05695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96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375 0.05695 L 3.07692E-6 -1.11111E-6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79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9487E-6 -1.11111E-6 L -0.65705 0.05695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53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705 0.05695 L 1.79487E-6 -1.11111E-6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53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7 -1.11111E-6 L -0.72051 0.05695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26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051 0.05695 L 2.5641E-7 -1.11111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26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8205E-6 -1.11111E-6 L -0.78381 0.05695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99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381 0.05695 L -1.28205E-6 -1.11111E-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183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9487E-6 -3.33333E-6 L -0.2133 0.05695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73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33 0.05695 L 1.79487E-6 -3.33333E-6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57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7 -3.33333E-6 L -0.27676 0.05695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46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676 0.05695 L 2.5641E-7 -3.33333E-6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30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8205E-6 -3.33333E-6 L -0.34006 0.05695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3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006 0.05695 L -1.28205E-6 -3.33333E-6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3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6 -3.33333E-6 L -0.40352 0.05695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76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352 0.05695 L -2.5641E-6 -3.33333E-6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76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0256E-6 -3.33333E-6 L -0.46682 0.05695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49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682 0.05695 L -4.10256E-6 -3.33333E-6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33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1538E-6 -3.33333E-6 L -0.53029 0.05695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22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029 0.05695 L 4.61538E-6 -3.33333E-6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06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-3.33333E-6 L -0.59375 0.05695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96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375 0.05695 L 3.07692E-6 -3.33333E-6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79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9487E-6 -3.33333E-6 L -0.65705 0.05695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53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705 0.05695 L 1.79487E-6 -3.33333E-6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53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7 -3.33333E-6 L -0.72051 0.05695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26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051 0.05695 L 2.5641E-7 -3.33333E-6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26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8205E-6 -3.33333E-6 L -0.78381 0.05695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99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381 0.05695 L -1.28205E-6 -3.33333E-6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183" y="-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9" grpId="0"/>
      <p:bldP spid="19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20</Words>
  <Application>Microsoft Office PowerPoint</Application>
  <PresentationFormat>A4 (210 x 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Halloweek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Rocío Raba López</dc:creator>
  <cp:lastModifiedBy>Rocío Raba López</cp:lastModifiedBy>
  <cp:revision>7</cp:revision>
  <dcterms:created xsi:type="dcterms:W3CDTF">2020-10-20T15:22:23Z</dcterms:created>
  <dcterms:modified xsi:type="dcterms:W3CDTF">2020-10-20T16:16:54Z</dcterms:modified>
</cp:coreProperties>
</file>