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 little sunshine" panose="02000603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FF"/>
    <a:srgbClr val="FF6600"/>
    <a:srgbClr val="FF9966"/>
    <a:srgbClr val="66CCFF"/>
    <a:srgbClr val="CCFF99"/>
    <a:srgbClr val="33CCCC"/>
    <a:srgbClr val="CC99FF"/>
    <a:srgbClr val="CC00FF"/>
    <a:srgbClr val="CAF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CC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DA-47DF-85D7-F45FA21518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2DA-47DF-85D7-F45FA215180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DA-47DF-85D7-F45FA215180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2DA-47DF-85D7-F45FA215180A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DA-47DF-85D7-F45FA215180A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2DA-47DF-85D7-F45FA215180A}"/>
              </c:ext>
            </c:extLst>
          </c:dPt>
          <c:dPt>
            <c:idx val="7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DA-47DF-85D7-F45FA215180A}"/>
              </c:ext>
            </c:extLst>
          </c:dPt>
          <c:dPt>
            <c:idx val="8"/>
            <c:bubble3D val="0"/>
            <c:spPr>
              <a:solidFill>
                <a:srgbClr val="CC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2DA-47DF-85D7-F45FA215180A}"/>
              </c:ext>
            </c:extLst>
          </c:dPt>
          <c:dPt>
            <c:idx val="9"/>
            <c:bubble3D val="0"/>
            <c:spPr>
              <a:solidFill>
                <a:srgbClr val="CC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DA-47DF-85D7-F45FA215180A}"/>
              </c:ext>
            </c:extLst>
          </c:dPt>
          <c:dPt>
            <c:idx val="1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2DA-47DF-85D7-F45FA215180A}"/>
              </c:ext>
            </c:extLst>
          </c:dPt>
          <c:dPt>
            <c:idx val="1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DA-47DF-85D7-F45FA215180A}"/>
              </c:ext>
            </c:extLst>
          </c:dPt>
          <c:dPt>
            <c:idx val="12"/>
            <c:bubble3D val="0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2DA-47DF-85D7-F45FA215180A}"/>
              </c:ext>
            </c:extLst>
          </c:dPt>
          <c:dPt>
            <c:idx val="13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2DA-47DF-85D7-F45FA215180A}"/>
              </c:ext>
            </c:extLst>
          </c:dPt>
          <c:dPt>
            <c:idx val="14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2DA-47DF-85D7-F45FA215180A}"/>
              </c:ext>
            </c:extLst>
          </c:dPt>
          <c:dPt>
            <c:idx val="15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2DA-47DF-85D7-F45FA21518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 little sunshine" panose="02000603000000000000" pitchFamily="2" charset="0"/>
                    <a:ea typeface="A little sunshine" panose="02000603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Hoja1!$A$2:$A$17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A-47DF-85D7-F45FA2151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DA-47DF-85D7-F45FA215180A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70-4E22-93FB-F51D1A80B0C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2DA-47DF-85D7-F45FA215180A}"/>
              </c:ext>
            </c:extLst>
          </c:dPt>
          <c:dPt>
            <c:idx val="3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DA-47DF-85D7-F45FA215180A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2DA-47DF-85D7-F45FA215180A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DA-47DF-85D7-F45FA215180A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2DA-47DF-85D7-F45FA215180A}"/>
              </c:ext>
            </c:extLst>
          </c:dPt>
          <c:dPt>
            <c:idx val="7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DA-47DF-85D7-F45FA215180A}"/>
              </c:ext>
            </c:extLst>
          </c:dPt>
          <c:dPt>
            <c:idx val="8"/>
            <c:bubble3D val="0"/>
            <c:spPr>
              <a:solidFill>
                <a:srgbClr val="CC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2DA-47DF-85D7-F45FA215180A}"/>
              </c:ext>
            </c:extLst>
          </c:dPt>
          <c:dPt>
            <c:idx val="9"/>
            <c:bubble3D val="0"/>
            <c:spPr>
              <a:solidFill>
                <a:srgbClr val="CC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DA-47DF-85D7-F45FA215180A}"/>
              </c:ext>
            </c:extLst>
          </c:dPt>
          <c:dPt>
            <c:idx val="1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2DA-47DF-85D7-F45FA215180A}"/>
              </c:ext>
            </c:extLst>
          </c:dPt>
          <c:dPt>
            <c:idx val="1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DA-47DF-85D7-F45FA215180A}"/>
              </c:ext>
            </c:extLst>
          </c:dPt>
          <c:dPt>
            <c:idx val="12"/>
            <c:bubble3D val="0"/>
            <c:spPr>
              <a:solidFill>
                <a:srgbClr val="66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2DA-47DF-85D7-F45FA215180A}"/>
              </c:ext>
            </c:extLst>
          </c:dPt>
          <c:dPt>
            <c:idx val="13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2DA-47DF-85D7-F45FA215180A}"/>
              </c:ext>
            </c:extLst>
          </c:dPt>
          <c:dPt>
            <c:idx val="14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2DA-47DF-85D7-F45FA215180A}"/>
              </c:ext>
            </c:extLst>
          </c:dPt>
          <c:dPt>
            <c:idx val="15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2DA-47DF-85D7-F45FA215180A}"/>
              </c:ext>
            </c:extLst>
          </c:dPt>
          <c:cat>
            <c:numRef>
              <c:f>Hoja1!$A$2:$A$17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Hoja1!$B$2:$B$17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A-47DF-85D7-F45FA2151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0.51985</cdr:x>
      <cdr:y>0.13992</cdr:y>
    </cdr:from>
    <cdr:to>
      <cdr:x>0.661</cdr:x>
      <cdr:y>0.30603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349109">
          <a:off x="3977760" y="760985"/>
          <a:ext cx="1080000" cy="90345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0.62779</cdr:x>
      <cdr:y>0.33026</cdr:y>
    </cdr:from>
    <cdr:to>
      <cdr:x>0.76893</cdr:x>
      <cdr:y>0.52883</cdr:y>
    </cdr:to>
    <cdr:pic>
      <cdr:nvPicPr>
        <cdr:cNvPr id="3" name="Imagen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638666">
          <a:off x="4803647" y="1796202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0.61255</cdr:x>
      <cdr:y>0.57866</cdr:y>
    </cdr:from>
    <cdr:to>
      <cdr:x>0.7537</cdr:x>
      <cdr:y>0.77723</cdr:y>
    </cdr:to>
    <cdr:pic>
      <cdr:nvPicPr>
        <cdr:cNvPr id="4" name="Imagen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7745463">
          <a:off x="4687075" y="3147230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0.42943</cdr:x>
      <cdr:y>0.69212</cdr:y>
    </cdr:from>
    <cdr:to>
      <cdr:x>0.57057</cdr:x>
      <cdr:y>0.89069</cdr:y>
    </cdr:to>
    <cdr:pic>
      <cdr:nvPicPr>
        <cdr:cNvPr id="5" name="Imagen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0622557">
          <a:off x="3285863" y="3764311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0.32421</cdr:x>
      <cdr:y>0.13122</cdr:y>
    </cdr:from>
    <cdr:to>
      <cdr:x>0.47881</cdr:x>
      <cdr:y>0.34872</cdr:y>
    </cdr:to>
    <cdr:pic>
      <cdr:nvPicPr>
        <cdr:cNvPr id="6" name="Imagen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0144781">
          <a:off x="2480737" y="713698"/>
          <a:ext cx="1182951" cy="11829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0.20301</cdr:x>
      <cdr:y>0.28807</cdr:y>
    </cdr:from>
    <cdr:to>
      <cdr:x>0.3829</cdr:x>
      <cdr:y>0.54114</cdr:y>
    </cdr:to>
    <cdr:pic>
      <cdr:nvPicPr>
        <cdr:cNvPr id="7" name="Imagen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7015132">
          <a:off x="1553380" y="1566755"/>
          <a:ext cx="1376430" cy="13764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0.23838</cdr:x>
      <cdr:y>0.58329</cdr:y>
    </cdr:from>
    <cdr:to>
      <cdr:x>0.37952</cdr:x>
      <cdr:y>0.82067</cdr:y>
    </cdr:to>
    <cdr:pic>
      <cdr:nvPicPr>
        <cdr:cNvPr id="8" name="Imagen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3901057">
          <a:off x="1718499" y="3277952"/>
          <a:ext cx="1291038" cy="1080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458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03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93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613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445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359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629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97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8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03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271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44FE-C1E5-4A0D-9993-A706907CBDDC}" type="datetimeFigureOut">
              <a:rPr lang="es-AR" smtClean="0"/>
              <a:t>24/10/2020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3E03-7119-4FB6-B0B4-E38AAD8B45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80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0"/>
            <a:ext cx="12328791" cy="958644"/>
            <a:chOff x="0" y="0"/>
            <a:chExt cx="12328791" cy="958644"/>
          </a:xfrm>
        </p:grpSpPr>
        <p:pic>
          <p:nvPicPr>
            <p:cNvPr id="1028" name="Picture 4" descr="https://lh3.googleusercontent.com/OSkvzZWEBKyYQFwRvPlDGYm5NC14qTq8QZXXyrp-2t3A-FWyEVua0roTLhFwuE6eqh-VRfUgn98ELhghd7CMxnVkM89vpgTK9itLydlAS74VZoCHHmH2afe24Vf9lDUjAqKJkH-h2Q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68017" cy="95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lh3.googleusercontent.com/OSkvzZWEBKyYQFwRvPlDGYm5NC14qTq8QZXXyrp-2t3A-FWyEVua0roTLhFwuE6eqh-VRfUgn98ELhghd7CMxnVkM89vpgTK9itLydlAS74VZoCHHmH2afe24Vf9lDUjAqKJkH-h2Q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311" y="0"/>
              <a:ext cx="4309724" cy="95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lh3.googleusercontent.com/OSkvzZWEBKyYQFwRvPlDGYm5NC14qTq8QZXXyrp-2t3A-FWyEVua0roTLhFwuE6eqh-VRfUgn98ELhghd7CMxnVkM89vpgTK9itLydlAS74VZoCHHmH2afe24Vf9lDUjAqKJkH-h2Q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774" y="0"/>
              <a:ext cx="4168017" cy="95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85598917"/>
              </p:ext>
            </p:extLst>
          </p:nvPr>
        </p:nvGraphicFramePr>
        <p:xfrm>
          <a:off x="395794" y="1813479"/>
          <a:ext cx="6142743" cy="458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634305"/>
              </p:ext>
            </p:extLst>
          </p:nvPr>
        </p:nvGraphicFramePr>
        <p:xfrm>
          <a:off x="7551175" y="988141"/>
          <a:ext cx="4454012" cy="541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5">
                  <a:extLst>
                    <a:ext uri="{9D8B030D-6E8A-4147-A177-3AD203B41FA5}">
                      <a16:colId xmlns:a16="http://schemas.microsoft.com/office/drawing/2014/main" val="901811583"/>
                    </a:ext>
                  </a:extLst>
                </a:gridCol>
                <a:gridCol w="4072367">
                  <a:extLst>
                    <a:ext uri="{9D8B030D-6E8A-4147-A177-3AD203B41FA5}">
                      <a16:colId xmlns:a16="http://schemas.microsoft.com/office/drawing/2014/main" val="2923652159"/>
                    </a:ext>
                  </a:extLst>
                </a:gridCol>
              </a:tblGrid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</a:t>
                      </a:r>
                      <a:endParaRPr lang="es-AR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un cuento.</a:t>
                      </a:r>
                      <a:endParaRPr lang="es-AR" sz="1600" b="1" spc="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08808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2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Inventa una noticia.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92914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3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Lee un cuento.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2629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4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20 sustantivos.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581053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5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Haz un cómic.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145799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6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20 verbos en pretérito.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28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7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Inventa una adivinanza.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694443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8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</a:t>
                      </a:r>
                      <a:r>
                        <a:rPr lang="es-AR" sz="1600" b="1" spc="300" baseline="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 una canción o poesía.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08492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9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Ayuda</a:t>
                      </a:r>
                      <a:r>
                        <a:rPr lang="es-AR" sz="1600" b="1" spc="300" baseline="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 a un compañero.</a:t>
                      </a: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09515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10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20</a:t>
                      </a:r>
                      <a:r>
                        <a:rPr lang="es-AR" sz="1600" b="1" spc="300" baseline="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 adjetivos.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585442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11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Haz un cartel para la biblioteca.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10305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12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palabras que rimen.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966612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13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Haz un crucigrama.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68624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14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la letra de tu canción favorita.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641398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15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Describe a tu mascota.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>
                    <a:solidFill>
                      <a:srgbClr val="CAF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13512"/>
                  </a:ext>
                </a:extLst>
              </a:tr>
              <a:tr h="338654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16</a:t>
                      </a:r>
                      <a:endParaRPr lang="es-AR" sz="1600" b="1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spc="30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Escribe un reglamento</a:t>
                      </a:r>
                      <a:r>
                        <a:rPr lang="es-AR" sz="1600" b="1" spc="300" baseline="0" dirty="0" smtClean="0">
                          <a:latin typeface="A little sunshine" panose="02000603000000000000" pitchFamily="2" charset="0"/>
                          <a:ea typeface="A little sunshine" panose="02000603000000000000" pitchFamily="2" charset="0"/>
                        </a:rPr>
                        <a:t> para …</a:t>
                      </a:r>
                      <a:endParaRPr lang="es-AR" sz="1600" b="1" spc="300" dirty="0">
                        <a:latin typeface="A little sunshine" panose="02000603000000000000" pitchFamily="2" charset="0"/>
                        <a:ea typeface="A little sunshin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24450"/>
                  </a:ext>
                </a:extLst>
              </a:tr>
            </a:tbl>
          </a:graphicData>
        </a:graphic>
      </p:graphicFrame>
      <p:sp>
        <p:nvSpPr>
          <p:cNvPr id="13" name="Elipse 12"/>
          <p:cNvSpPr/>
          <p:nvPr/>
        </p:nvSpPr>
        <p:spPr>
          <a:xfrm>
            <a:off x="5504167" y="5499077"/>
            <a:ext cx="1080000" cy="1080000"/>
          </a:xfrm>
          <a:prstGeom prst="ellipse">
            <a:avLst/>
          </a:prstGeom>
          <a:solidFill>
            <a:srgbClr val="CC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Triángulo isósceles 13"/>
          <p:cNvSpPr/>
          <p:nvPr/>
        </p:nvSpPr>
        <p:spPr>
          <a:xfrm rot="19220851" flipV="1">
            <a:off x="1789910" y="1509157"/>
            <a:ext cx="427827" cy="85483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008899600_pr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7515" y="958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0"/>
            <a:ext cx="12328791" cy="958644"/>
            <a:chOff x="0" y="0"/>
            <a:chExt cx="12328791" cy="958644"/>
          </a:xfrm>
        </p:grpSpPr>
        <p:pic>
          <p:nvPicPr>
            <p:cNvPr id="1028" name="Picture 4" descr="https://lh3.googleusercontent.com/OSkvzZWEBKyYQFwRvPlDGYm5NC14qTq8QZXXyrp-2t3A-FWyEVua0roTLhFwuE6eqh-VRfUgn98ELhghd7CMxnVkM89vpgTK9itLydlAS74VZoCHHmH2afe24Vf9lDUjAqKJkH-h2Q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68017" cy="95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lh3.googleusercontent.com/OSkvzZWEBKyYQFwRvPlDGYm5NC14qTq8QZXXyrp-2t3A-FWyEVua0roTLhFwuE6eqh-VRfUgn98ELhghd7CMxnVkM89vpgTK9itLydlAS74VZoCHHmH2afe24Vf9lDUjAqKJkH-h2Q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311" y="0"/>
              <a:ext cx="4309724" cy="95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lh3.googleusercontent.com/OSkvzZWEBKyYQFwRvPlDGYm5NC14qTq8QZXXyrp-2t3A-FWyEVua0roTLhFwuE6eqh-VRfUgn98ELhghd7CMxnVkM89vpgTK9itLydlAS74VZoCHHmH2afe24Vf9lDUjAqKJkH-h2Q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774" y="0"/>
              <a:ext cx="4168017" cy="95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04426526"/>
              </p:ext>
            </p:extLst>
          </p:nvPr>
        </p:nvGraphicFramePr>
        <p:xfrm>
          <a:off x="3108960" y="1389186"/>
          <a:ext cx="7651726" cy="543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Elipse 12"/>
          <p:cNvSpPr/>
          <p:nvPr/>
        </p:nvSpPr>
        <p:spPr>
          <a:xfrm>
            <a:off x="9865151" y="5393570"/>
            <a:ext cx="1080000" cy="1080000"/>
          </a:xfrm>
          <a:prstGeom prst="ellipse">
            <a:avLst/>
          </a:prstGeom>
          <a:solidFill>
            <a:srgbClr val="CC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Triángulo isósceles 13"/>
          <p:cNvSpPr/>
          <p:nvPr/>
        </p:nvSpPr>
        <p:spPr>
          <a:xfrm rot="2781697" flipV="1">
            <a:off x="9098114" y="1827394"/>
            <a:ext cx="430403" cy="732217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008899600_pr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97392" y="653844"/>
            <a:ext cx="609600" cy="60960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422031" y="1263444"/>
            <a:ext cx="3298633" cy="1673187"/>
          </a:xfrm>
          <a:prstGeom prst="round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redondeado 15"/>
          <p:cNvSpPr/>
          <p:nvPr/>
        </p:nvSpPr>
        <p:spPr>
          <a:xfrm>
            <a:off x="562708" y="1389185"/>
            <a:ext cx="3024554" cy="1424353"/>
          </a:xfrm>
          <a:prstGeom prst="roundRect">
            <a:avLst/>
          </a:prstGeom>
          <a:solidFill>
            <a:srgbClr val="CC00FF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</a:rPr>
              <a:t>Lee con voz de …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27552" y1="58750" x2="62865" y2="86979"/>
                        <a14:foregroundMark x1="60990" y1="55729" x2="73281" y2="65781"/>
                        <a14:foregroundMark x1="72552" y1="55365" x2="76979" y2="57969"/>
                        <a14:foregroundMark x1="77344" y1="56510" x2="47240" y2="65417"/>
                        <a14:foregroundMark x1="29792" y1="55729" x2="56198" y2="62813"/>
                        <a14:foregroundMark x1="45781" y1="53906" x2="39844" y2="60573"/>
                        <a14:foregroundMark x1="28698" y1="62083" x2="28698" y2="82500"/>
                        <a14:foregroundMark x1="36875" y1="70260" x2="41302" y2="86250"/>
                        <a14:foregroundMark x1="75885" y1="58333" x2="78490" y2="68750"/>
                        <a14:foregroundMark x1="69948" y1="63542" x2="77760" y2="82865"/>
                        <a14:foregroundMark x1="61406" y1="64323" x2="75156" y2="90677"/>
                        <a14:foregroundMark x1="56927" y1="69896" x2="59896" y2="98854"/>
                        <a14:foregroundMark x1="49479" y1="81042" x2="47240" y2="97760"/>
                        <a14:foregroundMark x1="29792" y1="93281" x2="41302" y2="79531"/>
                        <a14:foregroundMark x1="49479" y1="38646" x2="49479" y2="49792"/>
                        <a14:foregroundMark x1="44271" y1="26771" x2="50625" y2="39792"/>
                        <a14:foregroundMark x1="59167" y1="24167" x2="58802" y2="36406"/>
                        <a14:foregroundMark x1="63958" y1="36823" x2="50990" y2="45000"/>
                        <a14:foregroundMark x1="52083" y1="39792" x2="55781" y2="45729"/>
                        <a14:foregroundMark x1="58385" y1="36406" x2="54323" y2="45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" y="3241431"/>
            <a:ext cx="3616569" cy="36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100</Words>
  <Application>Microsoft Office PowerPoint</Application>
  <PresentationFormat>Panorámica</PresentationFormat>
  <Paragraphs>33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</vt:lpstr>
      <vt:lpstr>A little sunshine</vt:lpstr>
      <vt:lpstr>Arial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10</cp:revision>
  <dcterms:created xsi:type="dcterms:W3CDTF">2020-10-24T22:40:04Z</dcterms:created>
  <dcterms:modified xsi:type="dcterms:W3CDTF">2020-10-25T00:02:18Z</dcterms:modified>
</cp:coreProperties>
</file>