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A little sunshine" panose="02000603000000000000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212 Leahlee Sans" panose="020005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99FF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499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18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52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3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97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277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66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072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33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23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544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5BD-E77C-4813-A688-2640D52BC94F}" type="datetimeFigureOut">
              <a:rPr lang="es-AR" smtClean="0"/>
              <a:t>23/10/2020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267D-2155-4F9B-9E4C-F30E8D5E085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244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316080" y="5325979"/>
            <a:ext cx="447173" cy="47725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9621253" y="5325979"/>
            <a:ext cx="447173" cy="47725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2117558" y="805218"/>
            <a:ext cx="8149389" cy="4725297"/>
          </a:xfrm>
          <a:prstGeom prst="rect">
            <a:avLst/>
          </a:prstGeom>
          <a:solidFill>
            <a:srgbClr val="99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reloj 1 minut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2114" b="29106"/>
          <a:stretch/>
        </p:blipFill>
        <p:spPr>
          <a:xfrm>
            <a:off x="2882892" y="1042304"/>
            <a:ext cx="6618720" cy="315951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Related Melonheadz Pencil Clipart Melonheadz Png Image Provided - EpiCentro  Festiva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47" y="4438901"/>
            <a:ext cx="1400129" cy="112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2763253" y="4543039"/>
            <a:ext cx="1426610" cy="782940"/>
            <a:chOff x="2763253" y="4543039"/>
            <a:chExt cx="1426610" cy="782940"/>
          </a:xfrm>
        </p:grpSpPr>
        <p:sp>
          <p:nvSpPr>
            <p:cNvPr id="7" name="Play"/>
            <p:cNvSpPr/>
            <p:nvPr/>
          </p:nvSpPr>
          <p:spPr>
            <a:xfrm>
              <a:off x="2763253" y="4543039"/>
              <a:ext cx="1426610" cy="782940"/>
            </a:xfrm>
            <a:prstGeom prst="rect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Triángulo isósceles 12"/>
            <p:cNvSpPr/>
            <p:nvPr/>
          </p:nvSpPr>
          <p:spPr>
            <a:xfrm rot="5400000">
              <a:off x="3270897" y="4669394"/>
              <a:ext cx="497545" cy="51790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355790" y="4536878"/>
            <a:ext cx="1426610" cy="782940"/>
            <a:chOff x="4355790" y="4536878"/>
            <a:chExt cx="1426610" cy="782940"/>
          </a:xfrm>
        </p:grpSpPr>
        <p:sp>
          <p:nvSpPr>
            <p:cNvPr id="16" name="Play"/>
            <p:cNvSpPr/>
            <p:nvPr/>
          </p:nvSpPr>
          <p:spPr>
            <a:xfrm>
              <a:off x="4355790" y="4536878"/>
              <a:ext cx="1426610" cy="782940"/>
            </a:xfrm>
            <a:prstGeom prst="rect">
              <a:avLst/>
            </a:prstGeom>
            <a:solidFill>
              <a:srgbClr val="7030A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894729" y="4679576"/>
              <a:ext cx="96291" cy="497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121168" y="4678849"/>
              <a:ext cx="96291" cy="497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01653946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4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F7A7F42-5345-44BF-8265-4C7595BF8466}"/>
              </a:ext>
            </a:extLst>
          </p:cNvPr>
          <p:cNvSpPr txBox="1"/>
          <p:nvPr/>
        </p:nvSpPr>
        <p:spPr>
          <a:xfrm rot="16200000">
            <a:off x="876007" y="1749453"/>
            <a:ext cx="171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- 60’’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CBD9AC-9ED3-4FBD-8F20-5B366A93CE97}"/>
              </a:ext>
            </a:extLst>
          </p:cNvPr>
          <p:cNvSpPr txBox="1"/>
          <p:nvPr/>
        </p:nvSpPr>
        <p:spPr>
          <a:xfrm rot="16200000">
            <a:off x="6199873" y="1795823"/>
            <a:ext cx="1711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- 30’’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FDEE5-E9E9-4EAE-A781-03B41D5336FC}"/>
              </a:ext>
            </a:extLst>
          </p:cNvPr>
          <p:cNvSpPr txBox="1"/>
          <p:nvPr/>
        </p:nvSpPr>
        <p:spPr>
          <a:xfrm rot="16200000">
            <a:off x="9617081" y="1717196"/>
            <a:ext cx="1711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- 10’’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7A7F42-5345-44BF-8265-4C7595BF8466}"/>
              </a:ext>
            </a:extLst>
          </p:cNvPr>
          <p:cNvSpPr txBox="1"/>
          <p:nvPr/>
        </p:nvSpPr>
        <p:spPr>
          <a:xfrm rot="16200000">
            <a:off x="2607879" y="1749453"/>
            <a:ext cx="171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-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50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’’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7A7F42-5345-44BF-8265-4C7595BF8466}"/>
              </a:ext>
            </a:extLst>
          </p:cNvPr>
          <p:cNvSpPr txBox="1"/>
          <p:nvPr/>
        </p:nvSpPr>
        <p:spPr>
          <a:xfrm rot="16200000">
            <a:off x="7870272" y="1749453"/>
            <a:ext cx="171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- 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2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0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’’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7A7F42-5345-44BF-8265-4C7595BF8466}"/>
              </a:ext>
            </a:extLst>
          </p:cNvPr>
          <p:cNvSpPr txBox="1"/>
          <p:nvPr/>
        </p:nvSpPr>
        <p:spPr>
          <a:xfrm rot="16200000">
            <a:off x="4403140" y="1795822"/>
            <a:ext cx="171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- 40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2 Leahlee Sans" panose="02000500000000000000" pitchFamily="2" charset="0"/>
                <a:ea typeface="A little sunshine" panose="02000603000000000000" pitchFamily="2" charset="0"/>
              </a:rPr>
              <a:t>’’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053911" y="3723682"/>
            <a:ext cx="11444063" cy="1045266"/>
            <a:chOff x="1053911" y="3723682"/>
            <a:chExt cx="11444063" cy="1045266"/>
          </a:xfrm>
        </p:grpSpPr>
        <p:sp>
          <p:nvSpPr>
            <p:cNvPr id="7" name="Rectángulo 6"/>
            <p:cNvSpPr/>
            <p:nvPr/>
          </p:nvSpPr>
          <p:spPr>
            <a:xfrm>
              <a:off x="1519311" y="3751542"/>
              <a:ext cx="10978663" cy="1017406"/>
            </a:xfrm>
            <a:prstGeom prst="rect">
              <a:avLst/>
            </a:prstGeom>
            <a:solidFill>
              <a:srgbClr val="7030A0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11" y="3723682"/>
              <a:ext cx="1045266" cy="1045266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44" y="1401622"/>
            <a:ext cx="5135118" cy="51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6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9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9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botón"/>
          <p:cNvGrpSpPr/>
          <p:nvPr/>
        </p:nvGrpSpPr>
        <p:grpSpPr>
          <a:xfrm>
            <a:off x="5468455" y="793512"/>
            <a:ext cx="1166961" cy="846480"/>
            <a:chOff x="5444071" y="488712"/>
            <a:chExt cx="1166961" cy="846480"/>
          </a:xfrm>
        </p:grpSpPr>
        <p:sp>
          <p:nvSpPr>
            <p:cNvPr id="11" name="Rectángulo 10"/>
            <p:cNvSpPr/>
            <p:nvPr/>
          </p:nvSpPr>
          <p:spPr>
            <a:xfrm>
              <a:off x="5800850" y="741474"/>
              <a:ext cx="436507" cy="593718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444071" y="488712"/>
              <a:ext cx="1166961" cy="369621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" name="Elipse 3"/>
          <p:cNvSpPr/>
          <p:nvPr/>
        </p:nvSpPr>
        <p:spPr>
          <a:xfrm>
            <a:off x="3523488" y="1459992"/>
            <a:ext cx="5040000" cy="50400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/>
          <p:cNvSpPr/>
          <p:nvPr/>
        </p:nvSpPr>
        <p:spPr>
          <a:xfrm>
            <a:off x="3883488" y="1819992"/>
            <a:ext cx="4320000" cy="43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0" name="Grupo 9"/>
          <p:cNvGrpSpPr/>
          <p:nvPr/>
        </p:nvGrpSpPr>
        <p:grpSpPr>
          <a:xfrm>
            <a:off x="5604576" y="2486472"/>
            <a:ext cx="877824" cy="2987040"/>
            <a:chOff x="5580192" y="2181672"/>
            <a:chExt cx="877824" cy="2987040"/>
          </a:xfrm>
        </p:grpSpPr>
        <p:sp>
          <p:nvSpPr>
            <p:cNvPr id="6" name="Rectángulo 5"/>
            <p:cNvSpPr/>
            <p:nvPr/>
          </p:nvSpPr>
          <p:spPr>
            <a:xfrm>
              <a:off x="5580192" y="2181672"/>
              <a:ext cx="877824" cy="2987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8" name="Conector recto de flecha 7"/>
            <p:cNvCxnSpPr/>
            <p:nvPr/>
          </p:nvCxnSpPr>
          <p:spPr>
            <a:xfrm flipV="1">
              <a:off x="6019104" y="2181672"/>
              <a:ext cx="8448" cy="149352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ector recto 14"/>
          <p:cNvCxnSpPr>
            <a:stCxn id="5" idx="0"/>
          </p:cNvCxnSpPr>
          <p:nvPr/>
        </p:nvCxnSpPr>
        <p:spPr>
          <a:xfrm>
            <a:off x="6043488" y="1819992"/>
            <a:ext cx="0" cy="25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051935" y="5875690"/>
            <a:ext cx="0" cy="25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883488" y="3961803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7931340" y="3961803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</Words>
  <Application>Microsoft Office PowerPoint</Application>
  <PresentationFormat>Panorámica</PresentationFormat>
  <Paragraphs>6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 little sunshine</vt:lpstr>
      <vt:lpstr>Calibri Light</vt:lpstr>
      <vt:lpstr>Calibri</vt:lpstr>
      <vt:lpstr>212 Leahlee 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9</cp:revision>
  <dcterms:created xsi:type="dcterms:W3CDTF">2020-10-23T05:44:23Z</dcterms:created>
  <dcterms:modified xsi:type="dcterms:W3CDTF">2020-10-23T07:13:40Z</dcterms:modified>
</cp:coreProperties>
</file>