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212 Leahlee Sans" panose="020005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52" autoAdjust="0"/>
    <p:restoredTop sz="94660"/>
  </p:normalViewPr>
  <p:slideViewPr>
    <p:cSldViewPr snapToGrid="0">
      <p:cViewPr>
        <p:scale>
          <a:sx n="41" d="100"/>
          <a:sy n="41" d="100"/>
        </p:scale>
        <p:origin x="94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9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627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057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39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655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510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094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437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26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15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110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95347-ABDE-4280-8563-A6D7AD5B46B4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1EB1-F1D5-4E2E-B146-1FE6A8F410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32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78" y="-167641"/>
            <a:ext cx="1243587" cy="609601"/>
          </a:xfrm>
          <a:prstGeom prst="rect">
            <a:avLst/>
          </a:prstGeom>
        </p:spPr>
      </p:pic>
      <p:pic>
        <p:nvPicPr>
          <p:cNvPr id="7" name="ata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2" y="1066266"/>
            <a:ext cx="1249556" cy="1845744"/>
          </a:xfrm>
          <a:prstGeom prst="rect">
            <a:avLst/>
          </a:prstGeom>
        </p:spPr>
      </p:pic>
      <p:pic>
        <p:nvPicPr>
          <p:cNvPr id="9" name="acarr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68" y="934564"/>
            <a:ext cx="1005929" cy="2109149"/>
          </a:xfrm>
          <a:prstGeom prst="rect">
            <a:avLst/>
          </a:prstGeom>
        </p:spPr>
      </p:pic>
      <p:pic>
        <p:nvPicPr>
          <p:cNvPr id="10" name="músic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66" y="934564"/>
            <a:ext cx="1187257" cy="2109148"/>
          </a:xfrm>
          <a:prstGeom prst="rect">
            <a:avLst/>
          </a:prstGeom>
        </p:spPr>
      </p:pic>
      <p:pic>
        <p:nvPicPr>
          <p:cNvPr id="13" name="pelot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00" y="934564"/>
            <a:ext cx="1229053" cy="2109149"/>
          </a:xfrm>
          <a:prstGeom prst="rect">
            <a:avLst/>
          </a:prstGeom>
        </p:spPr>
      </p:pic>
      <p:pic>
        <p:nvPicPr>
          <p:cNvPr id="14" name="acarrea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4" y="934564"/>
            <a:ext cx="1005929" cy="2109149"/>
          </a:xfrm>
          <a:prstGeom prst="rect">
            <a:avLst/>
          </a:prstGeom>
        </p:spPr>
      </p:pic>
      <p:pic>
        <p:nvPicPr>
          <p:cNvPr id="6" name="saltar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56" y="3966018"/>
            <a:ext cx="1198011" cy="2109149"/>
          </a:xfrm>
          <a:prstGeom prst="rect">
            <a:avLst/>
          </a:prstGeom>
        </p:spPr>
      </p:pic>
      <p:pic>
        <p:nvPicPr>
          <p:cNvPr id="8" name="pelot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70" y="3997083"/>
            <a:ext cx="1229053" cy="2109149"/>
          </a:xfrm>
          <a:prstGeom prst="rect">
            <a:avLst/>
          </a:prstGeom>
        </p:spPr>
      </p:pic>
      <p:pic>
        <p:nvPicPr>
          <p:cNvPr id="11" name="salta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09" y="4118991"/>
            <a:ext cx="1198011" cy="2109149"/>
          </a:xfrm>
          <a:prstGeom prst="rect">
            <a:avLst/>
          </a:prstGeom>
        </p:spPr>
      </p:pic>
      <p:pic>
        <p:nvPicPr>
          <p:cNvPr id="12" name="ata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" y="4097721"/>
            <a:ext cx="1249556" cy="1845744"/>
          </a:xfrm>
          <a:prstGeom prst="rect">
            <a:avLst/>
          </a:prstGeom>
        </p:spPr>
      </p:pic>
      <p:pic>
        <p:nvPicPr>
          <p:cNvPr id="15" name="músic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03" y="3980155"/>
            <a:ext cx="1187257" cy="210914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74712" y="491543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1</a:t>
            </a:r>
            <a:endParaRPr lang="es-A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32577" y="491543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2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190442" y="491543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3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448307" y="491543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4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746030" y="491543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5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74712" y="3636945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6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942542" y="3636945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7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210372" y="3636945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8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478202" y="3636945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9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746030" y="3636945"/>
            <a:ext cx="1752957" cy="2928593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</a:rPr>
              <a:t>10</a:t>
            </a:r>
            <a:endParaRPr lang="es-A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2 Leahlee Sa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212 Leahlee Sans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6</cp:revision>
  <dcterms:created xsi:type="dcterms:W3CDTF">2020-10-23T03:43:48Z</dcterms:created>
  <dcterms:modified xsi:type="dcterms:W3CDTF">2020-10-23T04:37:27Z</dcterms:modified>
</cp:coreProperties>
</file>