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9" r:id="rId3"/>
    <p:sldId id="260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212 Leahlee Sans" panose="02000500000000000000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loChalkTalk" panose="02000603000000000000" pitchFamily="2" charset="0"/>
      <p:regular r:id="rId12"/>
    </p:embeddedFont>
    <p:embeddedFont>
      <p:font typeface="Arabica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711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731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787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731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887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8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71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385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51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890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226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894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03864" y="3583561"/>
            <a:ext cx="1090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72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Arabica" pitchFamily="2" charset="0"/>
              </a:rPr>
              <a:t>EL LABERINTO </a:t>
            </a:r>
          </a:p>
          <a:p>
            <a:pPr algn="ctr"/>
            <a:r>
              <a:rPr lang="es-ES" sz="72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Arabica" pitchFamily="2" charset="0"/>
              </a:rPr>
              <a:t>DE LOS INVERTEBRADOS</a:t>
            </a:r>
            <a:endParaRPr lang="es-ES" sz="7200" b="1" cap="none" spc="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Arabica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7539" cy="36675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1717711"/>
            <a:ext cx="7096539" cy="70965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62" y="898376"/>
            <a:ext cx="1134188" cy="1183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0658" y="5508306"/>
            <a:ext cx="1601406" cy="1381213"/>
          </a:xfrm>
          <a:prstGeom prst="rect">
            <a:avLst/>
          </a:prstGeom>
        </p:spPr>
      </p:pic>
      <p:sp>
        <p:nvSpPr>
          <p:cNvPr id="9" name="Rectángulo redondeado 8">
            <a:hlinkClick r:id="" action="ppaction://hlinkshowjump?jump=nextslide">
              <a:snd r:embed="rId7" name="click.wav"/>
            </a:hlinkClick>
          </p:cNvPr>
          <p:cNvSpPr/>
          <p:nvPr/>
        </p:nvSpPr>
        <p:spPr>
          <a:xfrm>
            <a:off x="7494104" y="5821225"/>
            <a:ext cx="3021496" cy="7553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212 Leahlee Sans" panose="02000500000000000000" pitchFamily="2" charset="0"/>
              </a:rPr>
              <a:t>COMENZAR</a:t>
            </a:r>
            <a:endParaRPr lang="es-A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212 Leahlee Sa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hZwJ9OMMQ2Uu8tPvM4qbrqDaq6SavkPSZPiObbilOCoaNswI9uiGKNbRA3y7sM1IgY7k0XehTZk_oCcg2vs_KheEGoFJL-PwQqJhz5a82gWbpz-X_qWNrBFWKDr3d-nQ0uK-2dhL_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221672"/>
            <a:ext cx="11998036" cy="5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 rot="16200000">
            <a:off x="-2185858" y="3473100"/>
            <a:ext cx="5512799" cy="61263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-2185858" y="3562514"/>
            <a:ext cx="561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latin typeface="212 Leahlee Sans" panose="02000500000000000000" pitchFamily="2" charset="0"/>
              </a:rPr>
              <a:t>SEGUIR EL CAMINO DE LOS INVERTEBRADOS</a:t>
            </a:r>
            <a:endParaRPr lang="es-AR" sz="2800" b="1" dirty="0">
              <a:latin typeface="212 Leahlee Sans" panose="02000500000000000000" pitchFamily="2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059013" y="864796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/>
          <p:cNvSpPr/>
          <p:nvPr/>
        </p:nvSpPr>
        <p:spPr>
          <a:xfrm>
            <a:off x="2149518" y="864796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ABEJA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240022" y="864796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MOSCA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0" name="Rectángulo redondeado 9">
            <a:hlinkHover r:id="" action="ppaction://hlinkshowjump?jump=nextslide"/>
          </p:cNvPr>
          <p:cNvSpPr/>
          <p:nvPr/>
        </p:nvSpPr>
        <p:spPr>
          <a:xfrm>
            <a:off x="4330528" y="864796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IGUANA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3" name="Rectángulo redondeado 12">
            <a:hlinkHover r:id="" action="ppaction://hlinkshowjump?jump=nextslide"/>
          </p:cNvPr>
          <p:cNvSpPr/>
          <p:nvPr/>
        </p:nvSpPr>
        <p:spPr>
          <a:xfrm>
            <a:off x="5421032" y="864796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DELFÍN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4" name="Rectángulo redondeado 13">
            <a:hlinkHover r:id="" action="ppaction://hlinkshowjump?jump=nextslide"/>
          </p:cNvPr>
          <p:cNvSpPr/>
          <p:nvPr/>
        </p:nvSpPr>
        <p:spPr>
          <a:xfrm>
            <a:off x="6511538" y="864796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TORTUGA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6" name="Rectángulo redondeado 15">
            <a:hlinkHover r:id="" action="ppaction://hlinkshowjump?jump=nextslide"/>
          </p:cNvPr>
          <p:cNvSpPr/>
          <p:nvPr/>
        </p:nvSpPr>
        <p:spPr>
          <a:xfrm>
            <a:off x="7577014" y="864796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PATO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redondeado 16">
            <a:hlinkHover r:id="" action="ppaction://hlinkshowjump?jump=nextslide"/>
          </p:cNvPr>
          <p:cNvSpPr/>
          <p:nvPr/>
        </p:nvSpPr>
        <p:spPr>
          <a:xfrm>
            <a:off x="8667518" y="864796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CABALLO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46" name="Rectángulo redondeado 45">
            <a:hlinkHover r:id="" action="ppaction://hlinkshowjump?jump=nextslide"/>
          </p:cNvPr>
          <p:cNvSpPr/>
          <p:nvPr/>
        </p:nvSpPr>
        <p:spPr>
          <a:xfrm>
            <a:off x="9758024" y="864796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PERRO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49" name="Rectángulo redondeado 48">
            <a:hlinkHover r:id="" action="ppaction://hlinkshowjump?jump=nextslide"/>
          </p:cNvPr>
          <p:cNvSpPr/>
          <p:nvPr/>
        </p:nvSpPr>
        <p:spPr>
          <a:xfrm>
            <a:off x="2132006" y="201771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JIRAFA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50" name="Rectángulo redondeado 49"/>
          <p:cNvSpPr/>
          <p:nvPr/>
        </p:nvSpPr>
        <p:spPr>
          <a:xfrm>
            <a:off x="3222510" y="201771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GRILLO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51" name="Rectángulo redondeado 50"/>
          <p:cNvSpPr/>
          <p:nvPr/>
        </p:nvSpPr>
        <p:spPr>
          <a:xfrm>
            <a:off x="4313015" y="201771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CHINCHE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52" name="Rectángulo redondeado 51"/>
          <p:cNvSpPr/>
          <p:nvPr/>
        </p:nvSpPr>
        <p:spPr>
          <a:xfrm>
            <a:off x="5403520" y="201771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ARAÑA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53" name="Rectángulo redondeado 52">
            <a:hlinkHover r:id="" action="ppaction://hlinkshowjump?jump=nextslide"/>
          </p:cNvPr>
          <p:cNvSpPr/>
          <p:nvPr/>
        </p:nvSpPr>
        <p:spPr>
          <a:xfrm>
            <a:off x="6494025" y="201771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VÍBORA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55" name="Rectángulo redondeado 54">
            <a:hlinkHover r:id="" action="ppaction://hlinkshowjump?jump=nextslide"/>
          </p:cNvPr>
          <p:cNvSpPr/>
          <p:nvPr/>
        </p:nvSpPr>
        <p:spPr>
          <a:xfrm>
            <a:off x="7559501" y="201771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RATÓN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56" name="Rectángulo redondeado 55">
            <a:hlinkHover r:id="" action="ppaction://hlinkshowjump?jump=nextslide"/>
          </p:cNvPr>
          <p:cNvSpPr/>
          <p:nvPr/>
        </p:nvSpPr>
        <p:spPr>
          <a:xfrm>
            <a:off x="8650006" y="201771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LIEBRE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57" name="Rectángulo redondeado 56"/>
          <p:cNvSpPr/>
          <p:nvPr/>
        </p:nvSpPr>
        <p:spPr>
          <a:xfrm>
            <a:off x="9740511" y="201771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PIOJO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60" name="Rectángulo redondeado 59">
            <a:hlinkHover r:id="" action="ppaction://hlinkshowjump?jump=nextslide"/>
          </p:cNvPr>
          <p:cNvSpPr/>
          <p:nvPr/>
        </p:nvSpPr>
        <p:spPr>
          <a:xfrm>
            <a:off x="2114493" y="317063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OVEJA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61" name="Rectángulo redondeado 60">
            <a:hlinkHover r:id="" action="ppaction://hlinkshowjump?jump=nextslide"/>
          </p:cNvPr>
          <p:cNvSpPr/>
          <p:nvPr/>
        </p:nvSpPr>
        <p:spPr>
          <a:xfrm>
            <a:off x="3204998" y="317063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ÁGUILA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62" name="Rectángulo redondeado 61">
            <a:hlinkHover r:id="" action="ppaction://hlinkshowjump?jump=nextslide"/>
          </p:cNvPr>
          <p:cNvSpPr/>
          <p:nvPr/>
        </p:nvSpPr>
        <p:spPr>
          <a:xfrm>
            <a:off x="4295503" y="317063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LORO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63" name="Rectángulo redondeado 62"/>
          <p:cNvSpPr/>
          <p:nvPr/>
        </p:nvSpPr>
        <p:spPr>
          <a:xfrm>
            <a:off x="5386007" y="317063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HORMIGA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64" name="Rectángulo redondeado 63"/>
          <p:cNvSpPr/>
          <p:nvPr/>
        </p:nvSpPr>
        <p:spPr>
          <a:xfrm>
            <a:off x="6476513" y="317063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PULGA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66" name="Rectángulo redondeado 65"/>
          <p:cNvSpPr/>
          <p:nvPr/>
        </p:nvSpPr>
        <p:spPr>
          <a:xfrm>
            <a:off x="7541989" y="317063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LOMBRIZ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67" name="Rectángulo redondeado 66"/>
          <p:cNvSpPr/>
          <p:nvPr/>
        </p:nvSpPr>
        <p:spPr>
          <a:xfrm>
            <a:off x="8632493" y="317063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LIBÉLULA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68" name="Rectángulo redondeado 67"/>
          <p:cNvSpPr/>
          <p:nvPr/>
        </p:nvSpPr>
        <p:spPr>
          <a:xfrm>
            <a:off x="9722999" y="3170637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MOSQUITO</a:t>
            </a:r>
            <a:endParaRPr lang="es-AR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71" name="Rectángulo redondeado 70">
            <a:hlinkHover r:id="" action="ppaction://hlinkshowjump?jump=nextslide"/>
          </p:cNvPr>
          <p:cNvSpPr/>
          <p:nvPr/>
        </p:nvSpPr>
        <p:spPr>
          <a:xfrm>
            <a:off x="2096981" y="432355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RANA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72" name="Rectángulo redondeado 71">
            <a:hlinkHover r:id="" action="ppaction://hlinkshowjump?jump=nextslide"/>
          </p:cNvPr>
          <p:cNvSpPr/>
          <p:nvPr/>
        </p:nvSpPr>
        <p:spPr>
          <a:xfrm>
            <a:off x="3187485" y="432355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BUITRE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73" name="Rectángulo redondeado 72">
            <a:hlinkHover r:id="" action="ppaction://hlinkshowjump?jump=nextslide"/>
          </p:cNvPr>
          <p:cNvSpPr/>
          <p:nvPr/>
        </p:nvSpPr>
        <p:spPr>
          <a:xfrm>
            <a:off x="4277991" y="432355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CANARIO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74" name="Rectángulo redondeado 73">
            <a:hlinkHover r:id="" action="ppaction://hlinkshowjump?jump=nextslide"/>
          </p:cNvPr>
          <p:cNvSpPr/>
          <p:nvPr/>
        </p:nvSpPr>
        <p:spPr>
          <a:xfrm>
            <a:off x="5368495" y="432355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CEBRA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75" name="Rectángulo redondeado 74"/>
          <p:cNvSpPr/>
          <p:nvPr/>
        </p:nvSpPr>
        <p:spPr>
          <a:xfrm>
            <a:off x="6459000" y="432355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GUSANO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77" name="Rectángulo redondeado 76"/>
          <p:cNvSpPr/>
          <p:nvPr/>
        </p:nvSpPr>
        <p:spPr>
          <a:xfrm>
            <a:off x="7524476" y="432355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AVISPA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78" name="Rectángulo redondeado 77">
            <a:hlinkHover r:id="" action="ppaction://hlinkshowjump?jump=nextslide"/>
          </p:cNvPr>
          <p:cNvSpPr/>
          <p:nvPr/>
        </p:nvSpPr>
        <p:spPr>
          <a:xfrm>
            <a:off x="8614981" y="432355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ZORRO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79" name="Rectángulo redondeado 78"/>
          <p:cNvSpPr/>
          <p:nvPr/>
        </p:nvSpPr>
        <p:spPr>
          <a:xfrm>
            <a:off x="9705486" y="432355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CARACOL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2" name="Rectángulo redondeado 81">
            <a:hlinkHover r:id="" action="ppaction://hlinkshowjump?jump=nextslide"/>
          </p:cNvPr>
          <p:cNvSpPr/>
          <p:nvPr/>
        </p:nvSpPr>
        <p:spPr>
          <a:xfrm>
            <a:off x="2079468" y="547647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CISNE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3" name="Rectángulo redondeado 82"/>
          <p:cNvSpPr/>
          <p:nvPr/>
        </p:nvSpPr>
        <p:spPr>
          <a:xfrm>
            <a:off x="3169973" y="547647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CIGARRA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4" name="Rectángulo redondeado 83">
            <a:hlinkHover r:id="" action="ppaction://hlinkshowjump?jump=nextslide"/>
          </p:cNvPr>
          <p:cNvSpPr/>
          <p:nvPr/>
        </p:nvSpPr>
        <p:spPr>
          <a:xfrm>
            <a:off x="4260478" y="547647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ELEFANTE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5" name="Rectángulo redondeado 84"/>
          <p:cNvSpPr/>
          <p:nvPr/>
        </p:nvSpPr>
        <p:spPr>
          <a:xfrm>
            <a:off x="5350983" y="547647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LIBÉLULA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6" name="Rectángulo redondeado 85">
            <a:hlinkHover r:id="" action="ppaction://hlinkshowjump?jump=nextslide"/>
          </p:cNvPr>
          <p:cNvSpPr/>
          <p:nvPr/>
        </p:nvSpPr>
        <p:spPr>
          <a:xfrm>
            <a:off x="6441488" y="547647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TUCÁN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8" name="Rectángulo redondeado 87">
            <a:hlinkHover r:id="" action="ppaction://hlinkshowjump?jump=nextslide"/>
          </p:cNvPr>
          <p:cNvSpPr/>
          <p:nvPr/>
        </p:nvSpPr>
        <p:spPr>
          <a:xfrm>
            <a:off x="7506964" y="547647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VACA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9" name="Rectángulo redondeado 88">
            <a:hlinkHover r:id="" action="ppaction://hlinkshowjump?jump=nextslide"/>
          </p:cNvPr>
          <p:cNvSpPr/>
          <p:nvPr/>
        </p:nvSpPr>
        <p:spPr>
          <a:xfrm>
            <a:off x="8597468" y="547647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OSO</a:t>
            </a:r>
            <a:endParaRPr lang="es-A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90" name="Rectángulo redondeado 89"/>
          <p:cNvSpPr/>
          <p:nvPr/>
        </p:nvSpPr>
        <p:spPr>
          <a:xfrm>
            <a:off x="9687974" y="547647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MARIPOSA</a:t>
            </a:r>
            <a:endParaRPr lang="es-AR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91" name="Rectángulo redondeado 90"/>
          <p:cNvSpPr/>
          <p:nvPr/>
        </p:nvSpPr>
        <p:spPr>
          <a:xfrm>
            <a:off x="10778473" y="5476479"/>
            <a:ext cx="1072993" cy="115292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hlinkClick r:id="" action="ppaction://noaction" highlightClick="1">
              <a:snd r:embed="rId3" name="arrow.wav"/>
            </a:hlinkClick>
            <a:hlinkHover r:id="" action="ppaction://noaction">
              <a:snd r:embed="rId3" name="arrow.wav"/>
            </a:hlinkHover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39088"/>
            <a:ext cx="1142943" cy="1274580"/>
          </a:xfrm>
          <a:prstGeom prst="rect">
            <a:avLst/>
          </a:prstGeom>
        </p:spPr>
      </p:pic>
      <p:pic>
        <p:nvPicPr>
          <p:cNvPr id="103" name="Imagen 10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57" y="5354819"/>
            <a:ext cx="1142943" cy="12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217326" y="1777767"/>
            <a:ext cx="7957187" cy="2939376"/>
            <a:chOff x="2217326" y="1777767"/>
            <a:chExt cx="7957187" cy="2939376"/>
          </a:xfrm>
        </p:grpSpPr>
        <p:sp>
          <p:nvSpPr>
            <p:cNvPr id="4" name="Rectángulo redondeado 3">
              <a:hlinkClick r:id="" action="ppaction://hlinkshowjump?jump=previousslide">
                <a:snd r:embed="rId3" name="click.wav"/>
              </a:hlinkClick>
            </p:cNvPr>
            <p:cNvSpPr/>
            <p:nvPr/>
          </p:nvSpPr>
          <p:spPr>
            <a:xfrm>
              <a:off x="2217326" y="1777767"/>
              <a:ext cx="7957187" cy="2939376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CuadroTexto 4">
              <a:hlinkClick r:id="" action="ppaction://hlinkshowjump?jump=previousslide" highlightClick="1">
                <a:snd r:embed="rId3" name="click.wav"/>
              </a:hlinkClick>
            </p:cNvPr>
            <p:cNvSpPr txBox="1"/>
            <p:nvPr/>
          </p:nvSpPr>
          <p:spPr>
            <a:xfrm>
              <a:off x="2477412" y="2296592"/>
              <a:ext cx="74370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0" b="1" spc="300" dirty="0" smtClean="0">
                  <a:latin typeface="212 Leahlee Sans" panose="02000500000000000000" pitchFamily="2" charset="0"/>
                </a:rPr>
                <a:t>PRUEBA OTRA VEZ</a:t>
              </a:r>
              <a:endParaRPr lang="es-AR" sz="8000" b="1" spc="300" dirty="0">
                <a:latin typeface="212 Leahlee Sans" panose="02000500000000000000" pitchFamily="2" charset="0"/>
              </a:endParaRPr>
            </a:p>
          </p:txBody>
        </p:sp>
      </p:grpSp>
      <p:pic>
        <p:nvPicPr>
          <p:cNvPr id="7" name="Picture 2" descr="Hacer Clic En El Icono De Dedo, Ilustración Vectorial De Puntero De Mano  Ilustraciones Vectoriales, Clip Art Vectorizado Libre De Derechos. Image  91618882.">
            <a:hlinkClick r:id="" action="ppaction://hlinkshowjump?jump=previousslide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0000" l="10000" r="90000">
                        <a14:foregroundMark x1="23111" y1="44444" x2="23111" y2="44444"/>
                        <a14:foregroundMark x1="22444" y1="30222" x2="22444" y2="30222"/>
                        <a14:foregroundMark x1="31778" y1="20444" x2="31778" y2="20444"/>
                        <a14:foregroundMark x1="45111" y1="18889" x2="45111" y2="18889"/>
                        <a14:foregroundMark x1="56000" y1="28222" x2="56000" y2="28222"/>
                        <a14:foregroundMark x1="39778" y1="33111" x2="56000" y2="71333"/>
                        <a14:foregroundMark x1="52444" y1="46444" x2="62889" y2="71333"/>
                        <a14:foregroundMark x1="58667" y1="45556" x2="68222" y2="6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6" t="14222" r="18222" b="15852"/>
          <a:stretch/>
        </p:blipFill>
        <p:spPr bwMode="auto">
          <a:xfrm>
            <a:off x="5344904" y="3200490"/>
            <a:ext cx="1271795" cy="137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55</Words>
  <Application>Microsoft Office PowerPoint</Application>
  <PresentationFormat>Panorámica</PresentationFormat>
  <Paragraphs>45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 Light</vt:lpstr>
      <vt:lpstr>212 Leahlee Sans</vt:lpstr>
      <vt:lpstr>Calibri</vt:lpstr>
      <vt:lpstr>HelloChalkTalk</vt:lpstr>
      <vt:lpstr>Arabica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31</cp:revision>
  <dcterms:created xsi:type="dcterms:W3CDTF">2020-10-22T00:12:49Z</dcterms:created>
  <dcterms:modified xsi:type="dcterms:W3CDTF">2020-10-22T20:34:51Z</dcterms:modified>
</cp:coreProperties>
</file>