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embeddedFontLst>
    <p:embeddedFont>
      <p:font typeface="A little sunshine" panose="02000603000000000000" pitchFamily="2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212 Leahlee Sans" panose="02000500000000000000" pitchFamily="2" charset="0"/>
      <p:regular r:id="rId12"/>
    </p:embeddedFont>
    <p:embeddedFont>
      <p:font typeface="Arabica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0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B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711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731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787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731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887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8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714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385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51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890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226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591B-5CD3-4024-AA6F-4359D9F9BB59}" type="datetimeFigureOut">
              <a:rPr lang="es-AR" smtClean="0"/>
              <a:t>22/10/2020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1E1D3-B5A0-454C-A668-5EF1B981BB3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894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444005" y="3890665"/>
            <a:ext cx="7119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 smtClean="0">
                <a:solidFill>
                  <a:srgbClr val="07B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a" pitchFamily="2" charset="0"/>
                <a:ea typeface="A little sunshine" panose="02000603000000000000" pitchFamily="2" charset="0"/>
              </a:rPr>
              <a:t>SIGUE EL CAMINO DE LOS VERTEBRADOS</a:t>
            </a:r>
            <a:endParaRPr lang="es-AR" sz="6000" b="1" dirty="0">
              <a:solidFill>
                <a:srgbClr val="07B1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a" pitchFamily="2" charset="0"/>
              <a:ea typeface="A little sunshine" panose="02000603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546870" y="2883209"/>
            <a:ext cx="4913526" cy="156966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s-ES" sz="199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212 Leahlee Sans" panose="02000500000000000000" pitchFamily="2" charset="0"/>
              </a:rPr>
              <a:t>LABERINTO</a:t>
            </a:r>
            <a:endParaRPr lang="es-ES" sz="199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212 Leahlee Sans" panose="020005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531" y="3355764"/>
            <a:ext cx="2274319" cy="22743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-120551"/>
            <a:ext cx="2398294" cy="239829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31" y="169163"/>
            <a:ext cx="4220032" cy="321777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0" y="4678439"/>
            <a:ext cx="2442387" cy="2442387"/>
          </a:xfrm>
          <a:prstGeom prst="rect">
            <a:avLst/>
          </a:prstGeom>
        </p:spPr>
      </p:pic>
      <p:sp>
        <p:nvSpPr>
          <p:cNvPr id="14" name="Rectángulo redondeado 13">
            <a:hlinkClick r:id="" action="ppaction://hlinkshowjump?jump=nextslide"/>
          </p:cNvPr>
          <p:cNvSpPr/>
          <p:nvPr/>
        </p:nvSpPr>
        <p:spPr>
          <a:xfrm>
            <a:off x="4604710" y="5899632"/>
            <a:ext cx="3167307" cy="80305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a" pitchFamily="2" charset="0"/>
              </a:rPr>
              <a:t>COMENZAR</a:t>
            </a:r>
            <a:endParaRPr lang="es-AR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0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7" name="Grupo 1116"/>
          <p:cNvGrpSpPr/>
          <p:nvPr/>
        </p:nvGrpSpPr>
        <p:grpSpPr>
          <a:xfrm>
            <a:off x="2004275" y="468630"/>
            <a:ext cx="8760707" cy="5920740"/>
            <a:chOff x="2004275" y="468630"/>
            <a:chExt cx="8760707" cy="5920740"/>
          </a:xfrm>
        </p:grpSpPr>
        <p:cxnSp>
          <p:nvCxnSpPr>
            <p:cNvPr id="31" name="Conector recto 30"/>
            <p:cNvCxnSpPr/>
            <p:nvPr/>
          </p:nvCxnSpPr>
          <p:spPr>
            <a:xfrm>
              <a:off x="2680238" y="468630"/>
              <a:ext cx="808474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 flipH="1" flipV="1">
              <a:off x="10738297" y="480060"/>
              <a:ext cx="16963" cy="590931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/>
            <p:cNvCxnSpPr/>
            <p:nvPr/>
          </p:nvCxnSpPr>
          <p:spPr>
            <a:xfrm flipV="1">
              <a:off x="4519530" y="838200"/>
              <a:ext cx="0" cy="46834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cto 86"/>
            <p:cNvCxnSpPr/>
            <p:nvPr/>
          </p:nvCxnSpPr>
          <p:spPr>
            <a:xfrm flipV="1">
              <a:off x="3889901" y="1161314"/>
              <a:ext cx="0" cy="5303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cto 87"/>
            <p:cNvCxnSpPr/>
            <p:nvPr/>
          </p:nvCxnSpPr>
          <p:spPr>
            <a:xfrm flipV="1">
              <a:off x="5732133" y="1306542"/>
              <a:ext cx="0" cy="10823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cto 89"/>
            <p:cNvCxnSpPr/>
            <p:nvPr/>
          </p:nvCxnSpPr>
          <p:spPr>
            <a:xfrm flipV="1">
              <a:off x="5126200" y="1691640"/>
              <a:ext cx="0" cy="129159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/>
            <p:cNvCxnSpPr/>
            <p:nvPr/>
          </p:nvCxnSpPr>
          <p:spPr>
            <a:xfrm>
              <a:off x="4496035" y="1306542"/>
              <a:ext cx="126438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cto 92"/>
            <p:cNvCxnSpPr/>
            <p:nvPr/>
          </p:nvCxnSpPr>
          <p:spPr>
            <a:xfrm>
              <a:off x="5140754" y="883847"/>
              <a:ext cx="127947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93"/>
            <p:cNvCxnSpPr/>
            <p:nvPr/>
          </p:nvCxnSpPr>
          <p:spPr>
            <a:xfrm flipV="1">
              <a:off x="6394423" y="865696"/>
              <a:ext cx="0" cy="250543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cto 96"/>
            <p:cNvCxnSpPr/>
            <p:nvPr/>
          </p:nvCxnSpPr>
          <p:spPr>
            <a:xfrm flipV="1">
              <a:off x="5722456" y="2781659"/>
              <a:ext cx="0" cy="58947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/>
            <p:cNvCxnSpPr/>
            <p:nvPr/>
          </p:nvCxnSpPr>
          <p:spPr>
            <a:xfrm>
              <a:off x="5722456" y="3371131"/>
              <a:ext cx="192968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/>
            <p:cNvCxnSpPr/>
            <p:nvPr/>
          </p:nvCxnSpPr>
          <p:spPr>
            <a:xfrm flipV="1">
              <a:off x="5761316" y="3788076"/>
              <a:ext cx="0" cy="46007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/>
            <p:cNvCxnSpPr/>
            <p:nvPr/>
          </p:nvCxnSpPr>
          <p:spPr>
            <a:xfrm flipV="1">
              <a:off x="4493152" y="3003395"/>
              <a:ext cx="5362" cy="125913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/>
            <p:cNvCxnSpPr/>
            <p:nvPr/>
          </p:nvCxnSpPr>
          <p:spPr>
            <a:xfrm>
              <a:off x="5116494" y="3788075"/>
              <a:ext cx="197109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/>
            <p:nvPr/>
          </p:nvCxnSpPr>
          <p:spPr>
            <a:xfrm>
              <a:off x="4467670" y="4253901"/>
              <a:ext cx="1947405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109"/>
            <p:cNvCxnSpPr/>
            <p:nvPr/>
          </p:nvCxnSpPr>
          <p:spPr>
            <a:xfrm>
              <a:off x="3819237" y="2984073"/>
              <a:ext cx="705875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111"/>
            <p:cNvCxnSpPr/>
            <p:nvPr/>
          </p:nvCxnSpPr>
          <p:spPr>
            <a:xfrm flipV="1">
              <a:off x="3848177" y="2977119"/>
              <a:ext cx="0" cy="4313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/>
            <p:cNvCxnSpPr/>
            <p:nvPr/>
          </p:nvCxnSpPr>
          <p:spPr>
            <a:xfrm>
              <a:off x="2580937" y="3408440"/>
              <a:ext cx="1292128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/>
            <p:cNvCxnSpPr/>
            <p:nvPr/>
          </p:nvCxnSpPr>
          <p:spPr>
            <a:xfrm flipV="1">
              <a:off x="2042895" y="2526030"/>
              <a:ext cx="190731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/>
            <p:cNvCxnSpPr/>
            <p:nvPr/>
          </p:nvCxnSpPr>
          <p:spPr>
            <a:xfrm flipV="1">
              <a:off x="2652920" y="1691640"/>
              <a:ext cx="187897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/>
            <p:cNvCxnSpPr/>
            <p:nvPr/>
          </p:nvCxnSpPr>
          <p:spPr>
            <a:xfrm flipV="1">
              <a:off x="3900208" y="2159157"/>
              <a:ext cx="121628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/>
            <p:cNvCxnSpPr/>
            <p:nvPr/>
          </p:nvCxnSpPr>
          <p:spPr>
            <a:xfrm flipV="1">
              <a:off x="4534702" y="2180777"/>
              <a:ext cx="0" cy="46834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/>
            <p:cNvCxnSpPr/>
            <p:nvPr/>
          </p:nvCxnSpPr>
          <p:spPr>
            <a:xfrm flipV="1">
              <a:off x="7087585" y="3788075"/>
              <a:ext cx="0" cy="877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/>
            <p:cNvCxnSpPr/>
            <p:nvPr/>
          </p:nvCxnSpPr>
          <p:spPr>
            <a:xfrm flipH="1" flipV="1">
              <a:off x="7626405" y="3389236"/>
              <a:ext cx="0" cy="8131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/>
            <p:cNvCxnSpPr/>
            <p:nvPr/>
          </p:nvCxnSpPr>
          <p:spPr>
            <a:xfrm flipH="1" flipV="1">
              <a:off x="8285010" y="2994158"/>
              <a:ext cx="0" cy="44055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/>
            <p:cNvCxnSpPr/>
            <p:nvPr/>
          </p:nvCxnSpPr>
          <p:spPr>
            <a:xfrm flipV="1">
              <a:off x="8283596" y="3791353"/>
              <a:ext cx="0" cy="45679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/>
            <p:cNvCxnSpPr/>
            <p:nvPr/>
          </p:nvCxnSpPr>
          <p:spPr>
            <a:xfrm>
              <a:off x="7087585" y="4665093"/>
              <a:ext cx="180041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cto 129"/>
            <p:cNvCxnSpPr/>
            <p:nvPr/>
          </p:nvCxnSpPr>
          <p:spPr>
            <a:xfrm>
              <a:off x="7600135" y="4224535"/>
              <a:ext cx="699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cto 131"/>
            <p:cNvCxnSpPr/>
            <p:nvPr/>
          </p:nvCxnSpPr>
          <p:spPr>
            <a:xfrm flipV="1">
              <a:off x="8861799" y="3371131"/>
              <a:ext cx="0" cy="128472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recto 133"/>
            <p:cNvCxnSpPr/>
            <p:nvPr/>
          </p:nvCxnSpPr>
          <p:spPr>
            <a:xfrm>
              <a:off x="8296319" y="2996638"/>
              <a:ext cx="121301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recto 135"/>
            <p:cNvCxnSpPr/>
            <p:nvPr/>
          </p:nvCxnSpPr>
          <p:spPr>
            <a:xfrm>
              <a:off x="8836121" y="3371131"/>
              <a:ext cx="132656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recto 137"/>
            <p:cNvCxnSpPr/>
            <p:nvPr/>
          </p:nvCxnSpPr>
          <p:spPr>
            <a:xfrm>
              <a:off x="9509335" y="3804106"/>
              <a:ext cx="1233608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 recto 139"/>
            <p:cNvCxnSpPr/>
            <p:nvPr/>
          </p:nvCxnSpPr>
          <p:spPr>
            <a:xfrm flipV="1">
              <a:off x="6989406" y="2997644"/>
              <a:ext cx="132547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recto 140"/>
            <p:cNvCxnSpPr/>
            <p:nvPr/>
          </p:nvCxnSpPr>
          <p:spPr>
            <a:xfrm>
              <a:off x="6989406" y="2543211"/>
              <a:ext cx="193907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 recto 141"/>
            <p:cNvCxnSpPr/>
            <p:nvPr/>
          </p:nvCxnSpPr>
          <p:spPr>
            <a:xfrm flipV="1">
              <a:off x="7575502" y="2138541"/>
              <a:ext cx="132547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ector recto 143"/>
            <p:cNvCxnSpPr/>
            <p:nvPr/>
          </p:nvCxnSpPr>
          <p:spPr>
            <a:xfrm flipV="1">
              <a:off x="9483841" y="1223298"/>
              <a:ext cx="0" cy="177434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ector recto 145"/>
            <p:cNvCxnSpPr/>
            <p:nvPr/>
          </p:nvCxnSpPr>
          <p:spPr>
            <a:xfrm flipV="1">
              <a:off x="8879807" y="883847"/>
              <a:ext cx="0" cy="127531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cto 146"/>
            <p:cNvCxnSpPr/>
            <p:nvPr/>
          </p:nvCxnSpPr>
          <p:spPr>
            <a:xfrm flipV="1">
              <a:off x="10136067" y="883847"/>
              <a:ext cx="0" cy="248728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ector recto 150"/>
            <p:cNvCxnSpPr/>
            <p:nvPr/>
          </p:nvCxnSpPr>
          <p:spPr>
            <a:xfrm flipV="1">
              <a:off x="7008797" y="468630"/>
              <a:ext cx="0" cy="207458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ector recto 152"/>
            <p:cNvCxnSpPr/>
            <p:nvPr/>
          </p:nvCxnSpPr>
          <p:spPr>
            <a:xfrm flipV="1">
              <a:off x="7624346" y="468631"/>
              <a:ext cx="0" cy="126348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ector recto 154"/>
            <p:cNvCxnSpPr/>
            <p:nvPr/>
          </p:nvCxnSpPr>
          <p:spPr>
            <a:xfrm flipV="1">
              <a:off x="8241317" y="838200"/>
              <a:ext cx="0" cy="97917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 recto 157"/>
            <p:cNvCxnSpPr/>
            <p:nvPr/>
          </p:nvCxnSpPr>
          <p:spPr>
            <a:xfrm flipV="1">
              <a:off x="8217069" y="863156"/>
              <a:ext cx="1325473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cto 162"/>
            <p:cNvCxnSpPr/>
            <p:nvPr/>
          </p:nvCxnSpPr>
          <p:spPr>
            <a:xfrm flipH="1" flipV="1">
              <a:off x="9542543" y="4224535"/>
              <a:ext cx="10222" cy="84416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cto 163"/>
            <p:cNvCxnSpPr/>
            <p:nvPr/>
          </p:nvCxnSpPr>
          <p:spPr>
            <a:xfrm flipV="1">
              <a:off x="8198019" y="5048251"/>
              <a:ext cx="0" cy="84179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cto 165"/>
            <p:cNvCxnSpPr/>
            <p:nvPr/>
          </p:nvCxnSpPr>
          <p:spPr>
            <a:xfrm flipV="1">
              <a:off x="7624346" y="5026288"/>
              <a:ext cx="0" cy="131233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cto 167"/>
            <p:cNvCxnSpPr/>
            <p:nvPr/>
          </p:nvCxnSpPr>
          <p:spPr>
            <a:xfrm>
              <a:off x="8177890" y="5068703"/>
              <a:ext cx="25650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cto 170"/>
            <p:cNvCxnSpPr/>
            <p:nvPr/>
          </p:nvCxnSpPr>
          <p:spPr>
            <a:xfrm flipV="1">
              <a:off x="6375720" y="5457503"/>
              <a:ext cx="0" cy="88111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cto 171"/>
            <p:cNvCxnSpPr/>
            <p:nvPr/>
          </p:nvCxnSpPr>
          <p:spPr>
            <a:xfrm flipH="1" flipV="1">
              <a:off x="6390960" y="4248149"/>
              <a:ext cx="0" cy="82055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cto 172"/>
            <p:cNvCxnSpPr/>
            <p:nvPr/>
          </p:nvCxnSpPr>
          <p:spPr>
            <a:xfrm flipV="1">
              <a:off x="6349903" y="5474287"/>
              <a:ext cx="589408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cto 173"/>
            <p:cNvCxnSpPr/>
            <p:nvPr/>
          </p:nvCxnSpPr>
          <p:spPr>
            <a:xfrm>
              <a:off x="7053486" y="5898060"/>
              <a:ext cx="55049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cto 174"/>
            <p:cNvCxnSpPr/>
            <p:nvPr/>
          </p:nvCxnSpPr>
          <p:spPr>
            <a:xfrm>
              <a:off x="6375720" y="5052060"/>
              <a:ext cx="1258305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recto 176"/>
            <p:cNvCxnSpPr/>
            <p:nvPr/>
          </p:nvCxnSpPr>
          <p:spPr>
            <a:xfrm>
              <a:off x="7596325" y="6334053"/>
              <a:ext cx="128091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ector recto 178"/>
            <p:cNvCxnSpPr/>
            <p:nvPr/>
          </p:nvCxnSpPr>
          <p:spPr>
            <a:xfrm>
              <a:off x="8177890" y="5907872"/>
              <a:ext cx="699351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ector recto 186"/>
            <p:cNvCxnSpPr/>
            <p:nvPr/>
          </p:nvCxnSpPr>
          <p:spPr>
            <a:xfrm flipV="1">
              <a:off x="2030579" y="1678118"/>
              <a:ext cx="12316" cy="465593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ector recto 187"/>
            <p:cNvCxnSpPr/>
            <p:nvPr/>
          </p:nvCxnSpPr>
          <p:spPr>
            <a:xfrm flipH="1">
              <a:off x="2680238" y="1161314"/>
              <a:ext cx="1244169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recto 193"/>
            <p:cNvCxnSpPr/>
            <p:nvPr/>
          </p:nvCxnSpPr>
          <p:spPr>
            <a:xfrm>
              <a:off x="2658918" y="4655856"/>
              <a:ext cx="1220048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ector recto 194"/>
            <p:cNvCxnSpPr/>
            <p:nvPr/>
          </p:nvCxnSpPr>
          <p:spPr>
            <a:xfrm>
              <a:off x="2042895" y="3804106"/>
              <a:ext cx="1220048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ector recto 195"/>
            <p:cNvCxnSpPr/>
            <p:nvPr/>
          </p:nvCxnSpPr>
          <p:spPr>
            <a:xfrm flipV="1">
              <a:off x="2603817" y="2989018"/>
              <a:ext cx="0" cy="43132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ector recto 196"/>
            <p:cNvCxnSpPr/>
            <p:nvPr/>
          </p:nvCxnSpPr>
          <p:spPr>
            <a:xfrm flipV="1">
              <a:off x="3853682" y="3804107"/>
              <a:ext cx="0" cy="85174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ector recto 198"/>
            <p:cNvCxnSpPr/>
            <p:nvPr/>
          </p:nvCxnSpPr>
          <p:spPr>
            <a:xfrm flipV="1">
              <a:off x="2652920" y="4215299"/>
              <a:ext cx="0" cy="169257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ector recto 200"/>
            <p:cNvCxnSpPr/>
            <p:nvPr/>
          </p:nvCxnSpPr>
          <p:spPr>
            <a:xfrm>
              <a:off x="2652920" y="5048250"/>
              <a:ext cx="1220048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ector recto 202"/>
            <p:cNvCxnSpPr/>
            <p:nvPr/>
          </p:nvCxnSpPr>
          <p:spPr>
            <a:xfrm>
              <a:off x="2004275" y="6334053"/>
              <a:ext cx="559205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ector recto 203"/>
            <p:cNvCxnSpPr/>
            <p:nvPr/>
          </p:nvCxnSpPr>
          <p:spPr>
            <a:xfrm>
              <a:off x="2627119" y="5890044"/>
              <a:ext cx="1297288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ector recto 205"/>
            <p:cNvCxnSpPr/>
            <p:nvPr/>
          </p:nvCxnSpPr>
          <p:spPr>
            <a:xfrm flipV="1">
              <a:off x="4527999" y="5048413"/>
              <a:ext cx="0" cy="90085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ector recto 209"/>
            <p:cNvCxnSpPr/>
            <p:nvPr/>
          </p:nvCxnSpPr>
          <p:spPr>
            <a:xfrm flipV="1">
              <a:off x="4471520" y="4648134"/>
              <a:ext cx="1896727" cy="575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ector recto 211"/>
            <p:cNvCxnSpPr/>
            <p:nvPr/>
          </p:nvCxnSpPr>
          <p:spPr>
            <a:xfrm flipV="1">
              <a:off x="5163988" y="5068703"/>
              <a:ext cx="0" cy="90085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ector recto 212"/>
            <p:cNvCxnSpPr/>
            <p:nvPr/>
          </p:nvCxnSpPr>
          <p:spPr>
            <a:xfrm>
              <a:off x="4500812" y="5949410"/>
              <a:ext cx="68916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ector recto 214"/>
            <p:cNvCxnSpPr/>
            <p:nvPr/>
          </p:nvCxnSpPr>
          <p:spPr>
            <a:xfrm flipV="1">
              <a:off x="5761316" y="5068704"/>
              <a:ext cx="0" cy="126534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ector recto 218"/>
            <p:cNvCxnSpPr/>
            <p:nvPr/>
          </p:nvCxnSpPr>
          <p:spPr>
            <a:xfrm>
              <a:off x="9517882" y="4215299"/>
              <a:ext cx="61680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3" name="Imagen 1072">
            <a:hlinkHover r:id="" action="ppaction://noaction">
              <a:snd r:embed="rId2" name="applause.wav"/>
            </a:hlinkHover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26" y="5196680"/>
            <a:ext cx="1511685" cy="1511685"/>
          </a:xfrm>
          <a:prstGeom prst="rect">
            <a:avLst/>
          </a:prstGeom>
        </p:spPr>
      </p:pic>
      <p:pic>
        <p:nvPicPr>
          <p:cNvPr id="1074" name="Imagen 1073">
            <a:hlinkHover r:id="" action="ppaction://noaction">
              <a:snd r:embed="rId4" name="chimes.wav"/>
            </a:hlinkHover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7086" y="1038413"/>
            <a:ext cx="1080000" cy="1080000"/>
          </a:xfrm>
          <a:prstGeom prst="rect">
            <a:avLst/>
          </a:prstGeom>
        </p:spPr>
      </p:pic>
      <p:pic>
        <p:nvPicPr>
          <p:cNvPr id="1075" name="Imagen 10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0" y="35218"/>
            <a:ext cx="1522900" cy="1522900"/>
          </a:xfrm>
          <a:prstGeom prst="rect">
            <a:avLst/>
          </a:prstGeom>
        </p:spPr>
      </p:pic>
      <p:pic>
        <p:nvPicPr>
          <p:cNvPr id="183" name="Imagen 1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2171">
            <a:off x="2191165" y="1742243"/>
            <a:ext cx="646124" cy="646124"/>
          </a:xfrm>
          <a:prstGeom prst="rect">
            <a:avLst/>
          </a:prstGeom>
        </p:spPr>
      </p:pic>
      <p:pic>
        <p:nvPicPr>
          <p:cNvPr id="184" name="Imagen 1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08" y="3015473"/>
            <a:ext cx="504000" cy="504000"/>
          </a:xfrm>
          <a:prstGeom prst="rect">
            <a:avLst/>
          </a:prstGeom>
        </p:spPr>
      </p:pic>
      <p:pic>
        <p:nvPicPr>
          <p:cNvPr id="185" name="Imagen 1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05" y="1588809"/>
            <a:ext cx="468000" cy="468000"/>
          </a:xfrm>
          <a:prstGeom prst="rect">
            <a:avLst/>
          </a:prstGeom>
        </p:spPr>
      </p:pic>
      <p:pic>
        <p:nvPicPr>
          <p:cNvPr id="189" name="Imagen 1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17" y="1576118"/>
            <a:ext cx="432000" cy="432000"/>
          </a:xfrm>
          <a:prstGeom prst="rect">
            <a:avLst/>
          </a:prstGeom>
        </p:spPr>
      </p:pic>
      <p:pic>
        <p:nvPicPr>
          <p:cNvPr id="192" name="Imagen 19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919" y="2664678"/>
            <a:ext cx="504000" cy="504000"/>
          </a:xfrm>
          <a:prstGeom prst="rect">
            <a:avLst/>
          </a:prstGeom>
        </p:spPr>
      </p:pic>
      <p:pic>
        <p:nvPicPr>
          <p:cNvPr id="193" name="Imagen 19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73" y="3314657"/>
            <a:ext cx="468000" cy="468000"/>
          </a:xfrm>
          <a:prstGeom prst="rect">
            <a:avLst/>
          </a:prstGeom>
        </p:spPr>
      </p:pic>
      <p:pic>
        <p:nvPicPr>
          <p:cNvPr id="198" name="Imagen 1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02" y="5679264"/>
            <a:ext cx="540000" cy="540000"/>
          </a:xfrm>
          <a:prstGeom prst="rect">
            <a:avLst/>
          </a:prstGeom>
        </p:spPr>
      </p:pic>
      <p:pic>
        <p:nvPicPr>
          <p:cNvPr id="200" name="Imagen 19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74" y="913124"/>
            <a:ext cx="540000" cy="540000"/>
          </a:xfrm>
          <a:prstGeom prst="rect">
            <a:avLst/>
          </a:prstGeom>
        </p:spPr>
      </p:pic>
      <p:pic>
        <p:nvPicPr>
          <p:cNvPr id="202" name="Imagen 2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853" y="5320289"/>
            <a:ext cx="504000" cy="504000"/>
          </a:xfrm>
          <a:prstGeom prst="rect">
            <a:avLst/>
          </a:prstGeom>
        </p:spPr>
      </p:pic>
      <p:pic>
        <p:nvPicPr>
          <p:cNvPr id="205" name="Imagen 20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755" y="3782657"/>
            <a:ext cx="540000" cy="540000"/>
          </a:xfrm>
          <a:prstGeom prst="rect">
            <a:avLst/>
          </a:prstGeom>
        </p:spPr>
      </p:pic>
      <p:pic>
        <p:nvPicPr>
          <p:cNvPr id="207" name="Imagen 20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12" y="5826180"/>
            <a:ext cx="432000" cy="432000"/>
          </a:xfrm>
          <a:prstGeom prst="rect">
            <a:avLst/>
          </a:prstGeom>
        </p:spPr>
      </p:pic>
      <p:pic>
        <p:nvPicPr>
          <p:cNvPr id="208" name="Imagen 20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4903" y="2789967"/>
            <a:ext cx="504000" cy="504000"/>
          </a:xfrm>
          <a:prstGeom prst="rect">
            <a:avLst/>
          </a:prstGeom>
        </p:spPr>
      </p:pic>
      <p:pic>
        <p:nvPicPr>
          <p:cNvPr id="209" name="Imagen 20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39" y="4158967"/>
            <a:ext cx="504000" cy="504000"/>
          </a:xfrm>
          <a:prstGeom prst="rect">
            <a:avLst/>
          </a:prstGeom>
        </p:spPr>
      </p:pic>
      <p:pic>
        <p:nvPicPr>
          <p:cNvPr id="211" name="Imagen 2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864" y="1986030"/>
            <a:ext cx="540000" cy="540000"/>
          </a:xfrm>
          <a:prstGeom prst="rect">
            <a:avLst/>
          </a:prstGeom>
        </p:spPr>
      </p:pic>
      <p:pic>
        <p:nvPicPr>
          <p:cNvPr id="250" name="Imagen 249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41" y="4934287"/>
            <a:ext cx="540000" cy="540000"/>
          </a:xfrm>
          <a:prstGeom prst="rect">
            <a:avLst/>
          </a:prstGeom>
        </p:spPr>
      </p:pic>
      <p:pic>
        <p:nvPicPr>
          <p:cNvPr id="255" name="Imagen 254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1551" y="2772042"/>
            <a:ext cx="504000" cy="504000"/>
          </a:xfrm>
          <a:prstGeom prst="rect">
            <a:avLst/>
          </a:prstGeom>
        </p:spPr>
      </p:pic>
      <p:pic>
        <p:nvPicPr>
          <p:cNvPr id="1088" name="Imagen 1087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5013">
            <a:off x="4624929" y="568616"/>
            <a:ext cx="468000" cy="468000"/>
          </a:xfrm>
          <a:prstGeom prst="rect">
            <a:avLst/>
          </a:prstGeom>
        </p:spPr>
      </p:pic>
      <p:pic>
        <p:nvPicPr>
          <p:cNvPr id="1091" name="Imagen 1090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002">
            <a:off x="4559219" y="2707545"/>
            <a:ext cx="491874" cy="491874"/>
          </a:xfrm>
          <a:prstGeom prst="rect">
            <a:avLst/>
          </a:prstGeom>
        </p:spPr>
      </p:pic>
      <p:pic>
        <p:nvPicPr>
          <p:cNvPr id="1092" name="Imagen 1091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57" y="4344522"/>
            <a:ext cx="540000" cy="540000"/>
          </a:xfrm>
          <a:prstGeom prst="rect">
            <a:avLst/>
          </a:prstGeom>
        </p:spPr>
      </p:pic>
      <p:pic>
        <p:nvPicPr>
          <p:cNvPr id="1093" name="Imagen 1092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1435">
            <a:off x="5217468" y="5830143"/>
            <a:ext cx="468000" cy="468000"/>
          </a:xfrm>
          <a:prstGeom prst="rect">
            <a:avLst/>
          </a:prstGeom>
        </p:spPr>
      </p:pic>
      <p:pic>
        <p:nvPicPr>
          <p:cNvPr id="1097" name="Imagen 1096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788">
            <a:off x="6463395" y="927398"/>
            <a:ext cx="540000" cy="540000"/>
          </a:xfrm>
          <a:prstGeom prst="rect">
            <a:avLst/>
          </a:prstGeom>
        </p:spPr>
      </p:pic>
      <p:pic>
        <p:nvPicPr>
          <p:cNvPr id="1099" name="Imagen 1098">
            <a:hlinkClick r:id="" action="ppaction://hlinkshowjump?jump=nextslide"/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3653">
            <a:off x="9504599" y="1019858"/>
            <a:ext cx="540000" cy="540000"/>
          </a:xfrm>
          <a:prstGeom prst="rect">
            <a:avLst/>
          </a:prstGeom>
        </p:spPr>
      </p:pic>
      <p:pic>
        <p:nvPicPr>
          <p:cNvPr id="1100" name="Imagen 1099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57" y="4803496"/>
            <a:ext cx="468000" cy="468000"/>
          </a:xfrm>
          <a:prstGeom prst="rect">
            <a:avLst/>
          </a:prstGeom>
        </p:spPr>
      </p:pic>
      <p:pic>
        <p:nvPicPr>
          <p:cNvPr id="1101" name="Imagen 1100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0761">
            <a:off x="2853572" y="393570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19167 0.00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hlinkClick r:id="" action="ppaction://hlinkshowjump?jump=previousslide" highlightClick="1"/>
            <a:hlinkHover r:id="" action="ppaction://noaction" highlightClick="1">
              <a:snd r:embed="rId2" name="click.wav"/>
            </a:hlinkHover>
          </p:cNvPr>
          <p:cNvSpPr/>
          <p:nvPr/>
        </p:nvSpPr>
        <p:spPr>
          <a:xfrm>
            <a:off x="1600890" y="1813890"/>
            <a:ext cx="8567531" cy="348200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0" dirty="0" smtClean="0">
                <a:latin typeface="Arabica" pitchFamily="2" charset="0"/>
              </a:rPr>
              <a:t>PRUEBA OTRA VEZ</a:t>
            </a:r>
            <a:endParaRPr lang="es-AR" sz="8000" dirty="0">
              <a:latin typeface="Arabica" pitchFamily="2" charset="0"/>
            </a:endParaRPr>
          </a:p>
        </p:txBody>
      </p:sp>
      <p:pic>
        <p:nvPicPr>
          <p:cNvPr id="1026" name="Picture 2" descr="Hacer Clic En El Icono De Dedo, Ilustración Vectorial De Puntero De Mano  Ilustraciones Vectoriales, Clip Art Vectorizado Libre De Derechos. Image  91618882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90000" l="10000" r="90000">
                        <a14:foregroundMark x1="23111" y1="44444" x2="23111" y2="44444"/>
                        <a14:foregroundMark x1="22444" y1="30222" x2="22444" y2="30222"/>
                        <a14:foregroundMark x1="31778" y1="20444" x2="31778" y2="20444"/>
                        <a14:foregroundMark x1="45111" y1="18889" x2="45111" y2="18889"/>
                        <a14:foregroundMark x1="56000" y1="28222" x2="56000" y2="28222"/>
                        <a14:foregroundMark x1="39778" y1="33111" x2="56000" y2="71333"/>
                        <a14:foregroundMark x1="52444" y1="46444" x2="62889" y2="71333"/>
                        <a14:foregroundMark x1="58667" y1="45556" x2="68222" y2="6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86" t="14222" r="18222" b="15852"/>
          <a:stretch/>
        </p:blipFill>
        <p:spPr bwMode="auto">
          <a:xfrm>
            <a:off x="8024604" y="3919093"/>
            <a:ext cx="1271795" cy="137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8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11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A little sunshine</vt:lpstr>
      <vt:lpstr>Calibri Light</vt:lpstr>
      <vt:lpstr>Calibri</vt:lpstr>
      <vt:lpstr>212 Leahlee Sans</vt:lpstr>
      <vt:lpstr>Arabica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ASUS</cp:lastModifiedBy>
  <cp:revision>23</cp:revision>
  <dcterms:created xsi:type="dcterms:W3CDTF">2020-10-22T00:12:49Z</dcterms:created>
  <dcterms:modified xsi:type="dcterms:W3CDTF">2020-10-22T19:44:45Z</dcterms:modified>
</cp:coreProperties>
</file>