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63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614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3701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536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4110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003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932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290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0736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2155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16123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697AD-496D-47CB-9BED-D92F2DB6899D}" type="datetimeFigureOut">
              <a:rPr lang="es-AR" smtClean="0"/>
              <a:t>19/10/2020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729A5-00E0-4092-BB4F-756A4354C3D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186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/>
          <p:cNvSpPr/>
          <p:nvPr/>
        </p:nvSpPr>
        <p:spPr>
          <a:xfrm>
            <a:off x="7516539" y="2293195"/>
            <a:ext cx="2160000" cy="2160000"/>
          </a:xfrm>
          <a:prstGeom prst="ellipse">
            <a:avLst/>
          </a:prstGeom>
          <a:solidFill>
            <a:srgbClr val="FF31B5"/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Personajes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5445" y="894230"/>
            <a:ext cx="4592170" cy="4592170"/>
          </a:xfrm>
          <a:prstGeom prst="roundRect">
            <a:avLst/>
          </a:prstGeom>
          <a:ln w="57150">
            <a:solidFill>
              <a:srgbClr val="00206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5503954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ASUS</dc:creator>
  <cp:lastModifiedBy>ASUS</cp:lastModifiedBy>
  <cp:revision>3</cp:revision>
  <dcterms:created xsi:type="dcterms:W3CDTF">2020-10-20T03:05:07Z</dcterms:created>
  <dcterms:modified xsi:type="dcterms:W3CDTF">2020-10-20T03:21:18Z</dcterms:modified>
</cp:coreProperties>
</file>