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42FC"/>
    <a:srgbClr val="CB75FB"/>
    <a:srgbClr val="9907D3"/>
    <a:srgbClr val="E3A9FD"/>
    <a:srgbClr val="F86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12" autoAdjust="0"/>
    <p:restoredTop sz="94660"/>
  </p:normalViewPr>
  <p:slideViewPr>
    <p:cSldViewPr snapToGrid="0">
      <p:cViewPr>
        <p:scale>
          <a:sx n="66" d="100"/>
          <a:sy n="66" d="100"/>
        </p:scale>
        <p:origin x="19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6B7D-481C-4AC3-A1F8-1A6BEC2B9AE1}" type="datetimeFigureOut">
              <a:rPr lang="es-AR" smtClean="0"/>
              <a:t>18/10/2020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3DDE4-B9A8-4F89-B332-74E27F82104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4987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6B7D-481C-4AC3-A1F8-1A6BEC2B9AE1}" type="datetimeFigureOut">
              <a:rPr lang="es-AR" smtClean="0"/>
              <a:t>18/10/2020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3DDE4-B9A8-4F89-B332-74E27F82104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905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6B7D-481C-4AC3-A1F8-1A6BEC2B9AE1}" type="datetimeFigureOut">
              <a:rPr lang="es-AR" smtClean="0"/>
              <a:t>18/10/2020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3DDE4-B9A8-4F89-B332-74E27F82104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98838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6B7D-481C-4AC3-A1F8-1A6BEC2B9AE1}" type="datetimeFigureOut">
              <a:rPr lang="es-AR" smtClean="0"/>
              <a:t>18/10/2020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3DDE4-B9A8-4F89-B332-74E27F82104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64883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6B7D-481C-4AC3-A1F8-1A6BEC2B9AE1}" type="datetimeFigureOut">
              <a:rPr lang="es-AR" smtClean="0"/>
              <a:t>18/10/2020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3DDE4-B9A8-4F89-B332-74E27F82104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32217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6B7D-481C-4AC3-A1F8-1A6BEC2B9AE1}" type="datetimeFigureOut">
              <a:rPr lang="es-AR" smtClean="0"/>
              <a:t>18/10/2020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3DDE4-B9A8-4F89-B332-74E27F82104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10061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6B7D-481C-4AC3-A1F8-1A6BEC2B9AE1}" type="datetimeFigureOut">
              <a:rPr lang="es-AR" smtClean="0"/>
              <a:t>18/10/2020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3DDE4-B9A8-4F89-B332-74E27F82104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7476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6B7D-481C-4AC3-A1F8-1A6BEC2B9AE1}" type="datetimeFigureOut">
              <a:rPr lang="es-AR" smtClean="0"/>
              <a:t>18/10/2020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3DDE4-B9A8-4F89-B332-74E27F82104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82010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6B7D-481C-4AC3-A1F8-1A6BEC2B9AE1}" type="datetimeFigureOut">
              <a:rPr lang="es-AR" smtClean="0"/>
              <a:t>18/10/2020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3DDE4-B9A8-4F89-B332-74E27F82104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0771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6B7D-481C-4AC3-A1F8-1A6BEC2B9AE1}" type="datetimeFigureOut">
              <a:rPr lang="es-AR" smtClean="0"/>
              <a:t>18/10/2020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3DDE4-B9A8-4F89-B332-74E27F82104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7512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6B7D-481C-4AC3-A1F8-1A6BEC2B9AE1}" type="datetimeFigureOut">
              <a:rPr lang="es-AR" smtClean="0"/>
              <a:t>18/10/2020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3DDE4-B9A8-4F89-B332-74E27F82104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7366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86B7D-481C-4AC3-A1F8-1A6BEC2B9AE1}" type="datetimeFigureOut">
              <a:rPr lang="es-AR" smtClean="0"/>
              <a:t>18/10/2020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DE4-B9A8-4F89-B332-74E27F82104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44869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image" Target="../media/image2.png"/><Relationship Id="rId10" Type="http://schemas.openxmlformats.org/officeDocument/2006/relationships/image" Target="../media/image5.png"/><Relationship Id="rId4" Type="http://schemas.openxmlformats.org/officeDocument/2006/relationships/slide" Target="slide4.xml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slide" Target="slide1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slide" Target="slide1.xml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slide" Target="slide1.xml"/><Relationship Id="rId7" Type="http://schemas.openxmlformats.org/officeDocument/2006/relationships/image" Target="../media/image1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slide" Target="slide1.xml"/><Relationship Id="rId7" Type="http://schemas.openxmlformats.org/officeDocument/2006/relationships/image" Target="../media/image2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: esquinas redondeadas 15">
            <a:extLst>
              <a:ext uri="{FF2B5EF4-FFF2-40B4-BE49-F238E27FC236}">
                <a16:creationId xmlns:a16="http://schemas.microsoft.com/office/drawing/2014/main" id="{42D7815F-F408-4B3E-8265-7E7E85617E75}"/>
              </a:ext>
            </a:extLst>
          </p:cNvPr>
          <p:cNvSpPr/>
          <p:nvPr/>
        </p:nvSpPr>
        <p:spPr>
          <a:xfrm>
            <a:off x="225737" y="-493777"/>
            <a:ext cx="2765829" cy="5900057"/>
          </a:xfrm>
          <a:prstGeom prst="roundRect">
            <a:avLst/>
          </a:prstGeom>
          <a:solidFill>
            <a:srgbClr val="E3A9F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: esquinas redondeadas 15">
            <a:extLst>
              <a:ext uri="{FF2B5EF4-FFF2-40B4-BE49-F238E27FC236}">
                <a16:creationId xmlns:a16="http://schemas.microsoft.com/office/drawing/2014/main" id="{42D7815F-F408-4B3E-8265-7E7E85617E75}"/>
              </a:ext>
            </a:extLst>
          </p:cNvPr>
          <p:cNvSpPr/>
          <p:nvPr/>
        </p:nvSpPr>
        <p:spPr>
          <a:xfrm>
            <a:off x="3217303" y="-493777"/>
            <a:ext cx="2765829" cy="5900057"/>
          </a:xfrm>
          <a:prstGeom prst="roundRect">
            <a:avLst/>
          </a:prstGeom>
          <a:solidFill>
            <a:srgbClr val="CB75FB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: esquinas redondeadas 15">
            <a:extLst>
              <a:ext uri="{FF2B5EF4-FFF2-40B4-BE49-F238E27FC236}">
                <a16:creationId xmlns:a16="http://schemas.microsoft.com/office/drawing/2014/main" id="{42D7815F-F408-4B3E-8265-7E7E85617E75}"/>
              </a:ext>
            </a:extLst>
          </p:cNvPr>
          <p:cNvSpPr/>
          <p:nvPr/>
        </p:nvSpPr>
        <p:spPr>
          <a:xfrm>
            <a:off x="6208869" y="-493777"/>
            <a:ext cx="2765829" cy="5900057"/>
          </a:xfrm>
          <a:prstGeom prst="roundRect">
            <a:avLst/>
          </a:prstGeom>
          <a:solidFill>
            <a:srgbClr val="C742F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: esquinas redondeadas 15">
            <a:extLst>
              <a:ext uri="{FF2B5EF4-FFF2-40B4-BE49-F238E27FC236}">
                <a16:creationId xmlns:a16="http://schemas.microsoft.com/office/drawing/2014/main" id="{42D7815F-F408-4B3E-8265-7E7E85617E75}"/>
              </a:ext>
            </a:extLst>
          </p:cNvPr>
          <p:cNvSpPr/>
          <p:nvPr/>
        </p:nvSpPr>
        <p:spPr>
          <a:xfrm>
            <a:off x="9200435" y="-493777"/>
            <a:ext cx="2765829" cy="5900057"/>
          </a:xfrm>
          <a:prstGeom prst="roundRect">
            <a:avLst/>
          </a:prstGeom>
          <a:solidFill>
            <a:srgbClr val="9907D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" name="Imagen 10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976" y="2835400"/>
            <a:ext cx="2524116" cy="2524116"/>
          </a:xfrm>
          <a:prstGeom prst="rect">
            <a:avLst/>
          </a:prstGeom>
        </p:spPr>
      </p:pic>
      <p:pic>
        <p:nvPicPr>
          <p:cNvPr id="12" name="Imagen 11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872" y="3004551"/>
            <a:ext cx="2354965" cy="2354965"/>
          </a:xfrm>
          <a:prstGeom prst="rect">
            <a:avLst/>
          </a:prstGeom>
        </p:spPr>
      </p:pic>
      <p:pic>
        <p:nvPicPr>
          <p:cNvPr id="14" name="Imagen 13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1605" y="3004551"/>
            <a:ext cx="2275118" cy="2275118"/>
          </a:xfrm>
          <a:prstGeom prst="rect">
            <a:avLst/>
          </a:prstGeom>
        </p:spPr>
      </p:pic>
      <p:pic>
        <p:nvPicPr>
          <p:cNvPr id="18" name="Imagen 17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37" y="2835400"/>
            <a:ext cx="2361412" cy="2361412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7817" y="6139872"/>
            <a:ext cx="1296107" cy="864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53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37" y="111554"/>
            <a:ext cx="1080000" cy="1080000"/>
          </a:xfrm>
          <a:prstGeom prst="rect">
            <a:avLst/>
          </a:prstGeom>
        </p:spPr>
      </p:pic>
      <p:sp>
        <p:nvSpPr>
          <p:cNvPr id="7" name="Rectángulo: esquinas redondeadas 15">
            <a:extLst>
              <a:ext uri="{FF2B5EF4-FFF2-40B4-BE49-F238E27FC236}">
                <a16:creationId xmlns:a16="http://schemas.microsoft.com/office/drawing/2014/main" id="{42D7815F-F408-4B3E-8265-7E7E85617E75}"/>
              </a:ext>
            </a:extLst>
          </p:cNvPr>
          <p:cNvSpPr/>
          <p:nvPr/>
        </p:nvSpPr>
        <p:spPr>
          <a:xfrm>
            <a:off x="0" y="1437711"/>
            <a:ext cx="12192000" cy="2266383"/>
          </a:xfrm>
          <a:prstGeom prst="roundRect">
            <a:avLst/>
          </a:prstGeom>
          <a:solidFill>
            <a:srgbClr val="E3A9F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121137" y="1579012"/>
            <a:ext cx="623805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eat" panose="00000500000000000000" pitchFamily="2" charset="0"/>
                <a:ea typeface="HelloCartoon" panose="02000603000000000000" pitchFamily="2" charset="0"/>
              </a:rPr>
              <a:t>¿CUÁNTOS DULCES HAY? </a:t>
            </a:r>
            <a:endParaRPr lang="es-AR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veat" panose="00000500000000000000" pitchFamily="2" charset="0"/>
              <a:ea typeface="HelloCartoon" panose="02000603000000000000" pitchFamily="2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941" y="1482511"/>
            <a:ext cx="2176782" cy="2176782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717" y="1526783"/>
            <a:ext cx="2088238" cy="2088238"/>
          </a:xfrm>
          <a:prstGeom prst="rect">
            <a:avLst/>
          </a:prstGeom>
        </p:spPr>
      </p:pic>
      <p:sp>
        <p:nvSpPr>
          <p:cNvPr id="12" name="CuadroTexto 11"/>
          <p:cNvSpPr txBox="1"/>
          <p:nvPr/>
        </p:nvSpPr>
        <p:spPr>
          <a:xfrm>
            <a:off x="8844716" y="1786072"/>
            <a:ext cx="8884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okletters Viltstift" pitchFamily="2" charset="0"/>
              </a:rPr>
              <a:t>+</a:t>
            </a:r>
            <a:endParaRPr lang="es-AR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okletters Viltstift" pitchFamily="2" charset="0"/>
            </a:endParaRPr>
          </a:p>
        </p:txBody>
      </p:sp>
      <p:sp>
        <p:nvSpPr>
          <p:cNvPr id="15" name="12"/>
          <p:cNvSpPr/>
          <p:nvPr/>
        </p:nvSpPr>
        <p:spPr>
          <a:xfrm>
            <a:off x="882199" y="4219648"/>
            <a:ext cx="1829876" cy="1902313"/>
          </a:xfrm>
          <a:prstGeom prst="ellipse">
            <a:avLst/>
          </a:prstGeom>
          <a:solidFill>
            <a:srgbClr val="F862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5400" dirty="0" smtClean="0">
                <a:solidFill>
                  <a:schemeClr val="tx1"/>
                </a:solidFill>
                <a:latin typeface="Blokletters Viltstift" pitchFamily="2" charset="0"/>
              </a:rPr>
              <a:t>12</a:t>
            </a:r>
            <a:endParaRPr lang="es-AR" sz="5400" dirty="0">
              <a:solidFill>
                <a:schemeClr val="tx1"/>
              </a:solidFill>
              <a:latin typeface="Blokletters Viltstift" pitchFamily="2" charset="0"/>
            </a:endParaRPr>
          </a:p>
        </p:txBody>
      </p:sp>
      <p:sp>
        <p:nvSpPr>
          <p:cNvPr id="20" name="10"/>
          <p:cNvSpPr/>
          <p:nvPr/>
        </p:nvSpPr>
        <p:spPr>
          <a:xfrm>
            <a:off x="3686574" y="4219648"/>
            <a:ext cx="1829876" cy="1902313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5400" dirty="0" smtClean="0">
                <a:solidFill>
                  <a:schemeClr val="tx1"/>
                </a:solidFill>
                <a:latin typeface="Blokletters Viltstift" pitchFamily="2" charset="0"/>
              </a:rPr>
              <a:t>10</a:t>
            </a:r>
            <a:endParaRPr lang="es-AR" sz="5400" dirty="0">
              <a:solidFill>
                <a:schemeClr val="tx1"/>
              </a:solidFill>
              <a:latin typeface="Blokletters Viltstift" pitchFamily="2" charset="0"/>
            </a:endParaRPr>
          </a:p>
        </p:txBody>
      </p:sp>
      <p:sp>
        <p:nvSpPr>
          <p:cNvPr id="22" name="11"/>
          <p:cNvSpPr/>
          <p:nvPr/>
        </p:nvSpPr>
        <p:spPr>
          <a:xfrm>
            <a:off x="9295324" y="4219648"/>
            <a:ext cx="1829876" cy="19023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5400" dirty="0" smtClean="0">
                <a:solidFill>
                  <a:schemeClr val="tx1"/>
                </a:solidFill>
                <a:latin typeface="Blokletters Viltstift" pitchFamily="2" charset="0"/>
              </a:rPr>
              <a:t>11</a:t>
            </a:r>
            <a:endParaRPr lang="es-AR" sz="5400" dirty="0">
              <a:solidFill>
                <a:schemeClr val="tx1"/>
              </a:solidFill>
              <a:latin typeface="Blokletters Viltstift" pitchFamily="2" charset="0"/>
            </a:endParaRPr>
          </a:p>
        </p:txBody>
      </p:sp>
      <p:sp>
        <p:nvSpPr>
          <p:cNvPr id="25" name="10"/>
          <p:cNvSpPr/>
          <p:nvPr/>
        </p:nvSpPr>
        <p:spPr>
          <a:xfrm>
            <a:off x="6490949" y="4219648"/>
            <a:ext cx="1829876" cy="1902313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5400" dirty="0" smtClean="0">
                <a:solidFill>
                  <a:schemeClr val="tx1"/>
                </a:solidFill>
                <a:latin typeface="Blokletters Viltstift" pitchFamily="2" charset="0"/>
              </a:rPr>
              <a:t>09</a:t>
            </a:r>
            <a:endParaRPr lang="es-AR" sz="5400" dirty="0">
              <a:solidFill>
                <a:schemeClr val="tx1"/>
              </a:solidFill>
              <a:latin typeface="Blokletters Viltstift" pitchFamily="2" charset="0"/>
            </a:endParaRPr>
          </a:p>
        </p:txBody>
      </p:sp>
      <p:pic>
        <p:nvPicPr>
          <p:cNvPr id="26" name="Imagen 25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9699" y="54252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82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9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2" grpId="0"/>
      <p:bldP spid="15" grpId="0" animBg="1"/>
      <p:bldP spid="15" grpId="1" animBg="1"/>
      <p:bldP spid="20" grpId="0" animBg="1"/>
      <p:bldP spid="20" grpId="1" animBg="1"/>
      <p:bldP spid="22" grpId="0" animBg="1"/>
      <p:bldP spid="22" grpId="1" animBg="1"/>
      <p:bldP spid="25" grpId="0" animBg="1"/>
      <p:bldP spid="2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37" y="111554"/>
            <a:ext cx="1080000" cy="1080000"/>
          </a:xfrm>
          <a:prstGeom prst="rect">
            <a:avLst/>
          </a:prstGeom>
        </p:spPr>
      </p:pic>
      <p:pic>
        <p:nvPicPr>
          <p:cNvPr id="5" name="Imagen 4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9699" y="54252"/>
            <a:ext cx="1080000" cy="1080000"/>
          </a:xfrm>
          <a:prstGeom prst="rect">
            <a:avLst/>
          </a:prstGeom>
        </p:spPr>
      </p:pic>
      <p:sp>
        <p:nvSpPr>
          <p:cNvPr id="7" name="Rectángulo: esquinas redondeadas 15">
            <a:extLst>
              <a:ext uri="{FF2B5EF4-FFF2-40B4-BE49-F238E27FC236}">
                <a16:creationId xmlns:a16="http://schemas.microsoft.com/office/drawing/2014/main" id="{42D7815F-F408-4B3E-8265-7E7E85617E75}"/>
              </a:ext>
            </a:extLst>
          </p:cNvPr>
          <p:cNvSpPr/>
          <p:nvPr/>
        </p:nvSpPr>
        <p:spPr>
          <a:xfrm>
            <a:off x="0" y="1437711"/>
            <a:ext cx="12192000" cy="2266383"/>
          </a:xfrm>
          <a:prstGeom prst="roundRect">
            <a:avLst/>
          </a:prstGeom>
          <a:solidFill>
            <a:srgbClr val="CB75FB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" name="MONO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3600" y="4052455"/>
            <a:ext cx="1800000" cy="1800000"/>
          </a:xfrm>
          <a:prstGeom prst="rect">
            <a:avLst/>
          </a:prstGeom>
        </p:spPr>
      </p:pic>
      <p:pic>
        <p:nvPicPr>
          <p:cNvPr id="3" name="MUÑECA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200" y="4173152"/>
            <a:ext cx="1800000" cy="1800000"/>
          </a:xfrm>
          <a:prstGeom prst="rect">
            <a:avLst/>
          </a:prstGeom>
        </p:spPr>
      </p:pic>
      <p:pic>
        <p:nvPicPr>
          <p:cNvPr id="11" name="MURCIELAGO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800" y="4219648"/>
            <a:ext cx="1800000" cy="1800000"/>
          </a:xfrm>
          <a:prstGeom prst="rect">
            <a:avLst/>
          </a:prstGeom>
        </p:spPr>
      </p:pic>
      <p:pic>
        <p:nvPicPr>
          <p:cNvPr id="13" name="mARIPOSA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00" y="4173152"/>
            <a:ext cx="1800000" cy="1800000"/>
          </a:xfrm>
          <a:prstGeom prst="rect">
            <a:avLst/>
          </a:prstGeom>
        </p:spPr>
      </p:pic>
      <p:sp>
        <p:nvSpPr>
          <p:cNvPr id="16" name="Rectángulo redondeado 15"/>
          <p:cNvSpPr/>
          <p:nvPr/>
        </p:nvSpPr>
        <p:spPr>
          <a:xfrm>
            <a:off x="5081954" y="2708031"/>
            <a:ext cx="1318846" cy="844061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CuadroTexto 7"/>
          <p:cNvSpPr txBox="1"/>
          <p:nvPr/>
        </p:nvSpPr>
        <p:spPr>
          <a:xfrm>
            <a:off x="121137" y="1584155"/>
            <a:ext cx="114251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eat" panose="00000500000000000000" pitchFamily="2" charset="0"/>
                <a:ea typeface="HelloCartoon" panose="02000603000000000000" pitchFamily="2" charset="0"/>
              </a:rPr>
              <a:t>¿CUÁL COMIENZA CON  LA SÍLABA MU ? </a:t>
            </a:r>
            <a:endParaRPr lang="es-AR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veat" panose="00000500000000000000" pitchFamily="2" charset="0"/>
              <a:ea typeface="HelloCartoon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81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7" grpId="0" animBg="1"/>
      <p:bldP spid="16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37" y="111554"/>
            <a:ext cx="1080000" cy="1080000"/>
          </a:xfrm>
          <a:prstGeom prst="rect">
            <a:avLst/>
          </a:prstGeom>
        </p:spPr>
      </p:pic>
      <p:pic>
        <p:nvPicPr>
          <p:cNvPr id="5" name="Imagen 4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9699" y="54252"/>
            <a:ext cx="1080000" cy="1080000"/>
          </a:xfrm>
          <a:prstGeom prst="rect">
            <a:avLst/>
          </a:prstGeom>
        </p:spPr>
      </p:pic>
      <p:sp>
        <p:nvSpPr>
          <p:cNvPr id="7" name="Rectángulo: esquinas redondeadas 15">
            <a:extLst>
              <a:ext uri="{FF2B5EF4-FFF2-40B4-BE49-F238E27FC236}">
                <a16:creationId xmlns:a16="http://schemas.microsoft.com/office/drawing/2014/main" id="{42D7815F-F408-4B3E-8265-7E7E85617E75}"/>
              </a:ext>
            </a:extLst>
          </p:cNvPr>
          <p:cNvSpPr/>
          <p:nvPr/>
        </p:nvSpPr>
        <p:spPr>
          <a:xfrm>
            <a:off x="0" y="1437711"/>
            <a:ext cx="12192000" cy="2266383"/>
          </a:xfrm>
          <a:prstGeom prst="roundRect">
            <a:avLst/>
          </a:prstGeom>
          <a:solidFill>
            <a:srgbClr val="C742F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121137" y="1584155"/>
            <a:ext cx="114251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eat" panose="00000500000000000000" pitchFamily="2" charset="0"/>
                <a:ea typeface="HelloCartoon" panose="02000603000000000000" pitchFamily="2" charset="0"/>
              </a:rPr>
              <a:t>¿CUÁL ES UN MEDIO DE TRANSPORTE TERRESTRE? </a:t>
            </a:r>
            <a:endParaRPr lang="es-AR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veat" panose="00000500000000000000" pitchFamily="2" charset="0"/>
              <a:ea typeface="HelloCartoon" panose="02000603000000000000" pitchFamily="2" charset="0"/>
            </a:endParaRPr>
          </a:p>
        </p:txBody>
      </p:sp>
      <p:pic>
        <p:nvPicPr>
          <p:cNvPr id="6" name="AVIÓN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15257" r="-644" b="21678"/>
          <a:stretch/>
        </p:blipFill>
        <p:spPr>
          <a:xfrm>
            <a:off x="295154" y="4376138"/>
            <a:ext cx="2696374" cy="1689638"/>
          </a:xfrm>
          <a:prstGeom prst="rect">
            <a:avLst/>
          </a:prstGeom>
        </p:spPr>
      </p:pic>
      <p:pic>
        <p:nvPicPr>
          <p:cNvPr id="9" name="TRACTOR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498" y="4313257"/>
            <a:ext cx="1800000" cy="1800000"/>
          </a:xfrm>
          <a:prstGeom prst="rect">
            <a:avLst/>
          </a:prstGeom>
        </p:spPr>
      </p:pic>
      <p:pic>
        <p:nvPicPr>
          <p:cNvPr id="10" name="BARCO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8704" y="4173152"/>
            <a:ext cx="2196442" cy="2196442"/>
          </a:xfrm>
          <a:prstGeom prst="rect">
            <a:avLst/>
          </a:prstGeom>
        </p:spPr>
      </p:pic>
      <p:pic>
        <p:nvPicPr>
          <p:cNvPr id="12" name="COHET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3850" y="4313257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42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37" y="111554"/>
            <a:ext cx="1080000" cy="1080000"/>
          </a:xfrm>
          <a:prstGeom prst="rect">
            <a:avLst/>
          </a:prstGeom>
        </p:spPr>
      </p:pic>
      <p:pic>
        <p:nvPicPr>
          <p:cNvPr id="5" name="Imagen 4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9699" y="54252"/>
            <a:ext cx="1080000" cy="1080000"/>
          </a:xfrm>
          <a:prstGeom prst="rect">
            <a:avLst/>
          </a:prstGeom>
        </p:spPr>
      </p:pic>
      <p:sp>
        <p:nvSpPr>
          <p:cNvPr id="7" name="Rectángulo: esquinas redondeadas 15">
            <a:extLst>
              <a:ext uri="{FF2B5EF4-FFF2-40B4-BE49-F238E27FC236}">
                <a16:creationId xmlns:a16="http://schemas.microsoft.com/office/drawing/2014/main" id="{42D7815F-F408-4B3E-8265-7E7E85617E75}"/>
              </a:ext>
            </a:extLst>
          </p:cNvPr>
          <p:cNvSpPr/>
          <p:nvPr/>
        </p:nvSpPr>
        <p:spPr>
          <a:xfrm>
            <a:off x="0" y="1437711"/>
            <a:ext cx="12192000" cy="2266383"/>
          </a:xfrm>
          <a:prstGeom prst="roundRect">
            <a:avLst/>
          </a:prstGeom>
          <a:solidFill>
            <a:srgbClr val="9907D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0" y="1901579"/>
            <a:ext cx="114251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eat" panose="00000500000000000000" pitchFamily="2" charset="0"/>
                <a:ea typeface="HelloCartoon" panose="02000603000000000000" pitchFamily="2" charset="0"/>
              </a:rPr>
              <a:t>¿CUÁL ES ACÚATICO? </a:t>
            </a:r>
            <a:endParaRPr lang="es-AR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veat" panose="00000500000000000000" pitchFamily="2" charset="0"/>
              <a:ea typeface="HelloCartoon" panose="02000603000000000000" pitchFamily="2" charset="0"/>
            </a:endParaRPr>
          </a:p>
        </p:txBody>
      </p:sp>
      <p:pic>
        <p:nvPicPr>
          <p:cNvPr id="2" name="PERRO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2070" y="4167962"/>
            <a:ext cx="1800000" cy="1800000"/>
          </a:xfrm>
          <a:prstGeom prst="rect">
            <a:avLst/>
          </a:prstGeom>
        </p:spPr>
      </p:pic>
      <p:pic>
        <p:nvPicPr>
          <p:cNvPr id="11" name="PAJARITO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2034" y="4238243"/>
            <a:ext cx="1800000" cy="1800000"/>
          </a:xfrm>
          <a:prstGeom prst="rect">
            <a:avLst/>
          </a:prstGeom>
        </p:spPr>
      </p:pic>
      <p:pic>
        <p:nvPicPr>
          <p:cNvPr id="13" name="PEZ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64" y="4167962"/>
            <a:ext cx="1800000" cy="1800000"/>
          </a:xfrm>
          <a:prstGeom prst="rect">
            <a:avLst/>
          </a:prstGeom>
        </p:spPr>
      </p:pic>
      <p:pic>
        <p:nvPicPr>
          <p:cNvPr id="24" name="IGUANA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928" y="4238243"/>
            <a:ext cx="2242178" cy="2242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99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32</Words>
  <Application>Microsoft Office PowerPoint</Application>
  <PresentationFormat>Panorámica</PresentationFormat>
  <Paragraphs>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Blokletters Viltstift</vt:lpstr>
      <vt:lpstr>Calibri</vt:lpstr>
      <vt:lpstr>Calibri Light</vt:lpstr>
      <vt:lpstr>Caveat</vt:lpstr>
      <vt:lpstr>HelloCartoon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ASUS</dc:creator>
  <cp:lastModifiedBy>ASUS</cp:lastModifiedBy>
  <cp:revision>11</cp:revision>
  <dcterms:created xsi:type="dcterms:W3CDTF">2020-10-18T06:41:29Z</dcterms:created>
  <dcterms:modified xsi:type="dcterms:W3CDTF">2020-10-18T08:18:32Z</dcterms:modified>
</cp:coreProperties>
</file>