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65" autoAdjust="0"/>
    <p:restoredTop sz="94660"/>
  </p:normalViewPr>
  <p:slideViewPr>
    <p:cSldViewPr>
      <p:cViewPr>
        <p:scale>
          <a:sx n="77" d="100"/>
          <a:sy n="77" d="100"/>
        </p:scale>
        <p:origin x="-918" y="-17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E81B-80FF-4EF7-9971-50F51132C2D2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9159-39DD-450C-8705-40D3FF2ADDD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enase\Downloads\Piratas%20del%20Caribe%20Musica%20(NUEVOEXITO.ORG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-612576" y="409228"/>
            <a:ext cx="4829175" cy="4829175"/>
            <a:chOff x="-324544" y="409228"/>
            <a:chExt cx="4829175" cy="4829175"/>
          </a:xfrm>
        </p:grpSpPr>
        <p:pic>
          <p:nvPicPr>
            <p:cNvPr id="1027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24544" y="409228"/>
              <a:ext cx="4829175" cy="4829175"/>
            </a:xfrm>
            <a:prstGeom prst="rect">
              <a:avLst/>
            </a:prstGeom>
            <a:noFill/>
          </p:spPr>
        </p:pic>
        <p:pic>
          <p:nvPicPr>
            <p:cNvPr id="1028" name="Picture 4" descr="C:\Users\enase\Downloads\bloquear (1).png"/>
            <p:cNvPicPr>
              <a:picLocks noChangeAspect="1" noChangeArrowheads="1"/>
            </p:cNvPicPr>
            <p:nvPr/>
          </p:nvPicPr>
          <p:blipFill>
            <a:blip r:embed="rId3" cstate="print"/>
            <a:srcRect l="21669" t="54473" r="61929" b="12723"/>
            <a:stretch>
              <a:fillRect/>
            </a:stretch>
          </p:blipFill>
          <p:spPr bwMode="auto">
            <a:xfrm>
              <a:off x="1187624" y="2641476"/>
              <a:ext cx="1728192" cy="2160240"/>
            </a:xfrm>
            <a:prstGeom prst="rect">
              <a:avLst/>
            </a:prstGeom>
            <a:noFill/>
          </p:spPr>
        </p:pic>
        <p:pic>
          <p:nvPicPr>
            <p:cNvPr id="8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3" cstate="print"/>
            <a:srcRect l="23858" t="26840" r="65704" b="58249"/>
            <a:stretch>
              <a:fillRect/>
            </a:stretch>
          </p:blipFill>
          <p:spPr bwMode="auto">
            <a:xfrm>
              <a:off x="1691680" y="2857500"/>
              <a:ext cx="720080" cy="720080"/>
            </a:xfrm>
            <a:prstGeom prst="rect">
              <a:avLst/>
            </a:prstGeom>
            <a:noFill/>
          </p:spPr>
        </p:pic>
        <p:pic>
          <p:nvPicPr>
            <p:cNvPr id="10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3" cstate="print"/>
            <a:srcRect l="23858" t="26840" r="65704" b="58249"/>
            <a:stretch>
              <a:fillRect/>
            </a:stretch>
          </p:blipFill>
          <p:spPr bwMode="auto">
            <a:xfrm>
              <a:off x="1691680" y="3865612"/>
              <a:ext cx="720080" cy="720080"/>
            </a:xfrm>
            <a:prstGeom prst="rect">
              <a:avLst/>
            </a:prstGeom>
            <a:noFill/>
          </p:spPr>
        </p:pic>
      </p:grpSp>
      <p:sp>
        <p:nvSpPr>
          <p:cNvPr id="12" name="11 Proceso"/>
          <p:cNvSpPr/>
          <p:nvPr/>
        </p:nvSpPr>
        <p:spPr>
          <a:xfrm>
            <a:off x="1403648" y="2065412"/>
            <a:ext cx="2304256" cy="36004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3491880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923928" y="2713484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4572000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148064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724128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300192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876256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380312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884368" y="271348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8423920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491880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923928" y="3721596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4572000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148064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724128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6300192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876256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7380312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7884368" y="372159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8423920" y="364958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  <p:pic>
        <p:nvPicPr>
          <p:cNvPr id="58" name="57 Imagen" descr="Gifs y Fondos Paz enla Tormenta ®: IMÁGENES DE COFRES CON TESOROS | Cofre,  Clipart, Torment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9014" y="0"/>
            <a:ext cx="208498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58 Rectángulo"/>
          <p:cNvSpPr/>
          <p:nvPr/>
        </p:nvSpPr>
        <p:spPr>
          <a:xfrm>
            <a:off x="3275856" y="193204"/>
            <a:ext cx="39388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Abre el candado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1" name="Piratas del Caribe Musica (NUEVOEXITO.ORG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95536" y="265212"/>
            <a:ext cx="304800" cy="304800"/>
          </a:xfrm>
          <a:prstGeom prst="rect">
            <a:avLst/>
          </a:prstGeom>
        </p:spPr>
      </p:pic>
      <p:pic>
        <p:nvPicPr>
          <p:cNvPr id="14" name="Picture 3" descr="C:\Users\enase\Downloads\bloquear (1).png"/>
          <p:cNvPicPr>
            <a:picLocks noChangeAspect="1" noChangeArrowheads="1"/>
          </p:cNvPicPr>
          <p:nvPr/>
        </p:nvPicPr>
        <p:blipFill>
          <a:blip r:embed="rId3" cstate="print"/>
          <a:srcRect l="58153" t="34295" b="58249"/>
          <a:stretch>
            <a:fillRect/>
          </a:stretch>
        </p:blipFill>
        <p:spPr bwMode="auto">
          <a:xfrm>
            <a:off x="2195736" y="2065412"/>
            <a:ext cx="2020863" cy="360040"/>
          </a:xfrm>
          <a:prstGeom prst="rect">
            <a:avLst/>
          </a:prstGeom>
          <a:noFill/>
        </p:spPr>
      </p:pic>
      <p:pic>
        <p:nvPicPr>
          <p:cNvPr id="60" name="Picture 3" descr="C:\Users\enase\Downloads\Logo Redondo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1273324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1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1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1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1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1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1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18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audio>
              <p:cMediaNode vol="20000" numSld="999" showWhenStopped="0">
                <p:cTn id="19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"/>
                </p:tgtEl>
              </p:cMediaNode>
            </p:audio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Grupo"/>
          <p:cNvGrpSpPr/>
          <p:nvPr/>
        </p:nvGrpSpPr>
        <p:grpSpPr>
          <a:xfrm>
            <a:off x="-612576" y="409228"/>
            <a:ext cx="4829175" cy="4829175"/>
            <a:chOff x="-324544" y="409228"/>
            <a:chExt cx="4829175" cy="4829175"/>
          </a:xfrm>
        </p:grpSpPr>
        <p:pic>
          <p:nvPicPr>
            <p:cNvPr id="1027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24544" y="409228"/>
              <a:ext cx="4829175" cy="4829175"/>
            </a:xfrm>
            <a:prstGeom prst="rect">
              <a:avLst/>
            </a:prstGeom>
            <a:noFill/>
          </p:spPr>
        </p:pic>
        <p:pic>
          <p:nvPicPr>
            <p:cNvPr id="1028" name="Picture 4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1669" t="54473" r="61929" b="12723"/>
            <a:stretch>
              <a:fillRect/>
            </a:stretch>
          </p:blipFill>
          <p:spPr bwMode="auto">
            <a:xfrm>
              <a:off x="1187624" y="2641476"/>
              <a:ext cx="1728192" cy="2160240"/>
            </a:xfrm>
            <a:prstGeom prst="rect">
              <a:avLst/>
            </a:prstGeom>
            <a:noFill/>
          </p:spPr>
        </p:pic>
        <p:pic>
          <p:nvPicPr>
            <p:cNvPr id="8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3858" t="26840" r="65704" b="58249"/>
            <a:stretch>
              <a:fillRect/>
            </a:stretch>
          </p:blipFill>
          <p:spPr bwMode="auto">
            <a:xfrm>
              <a:off x="1691680" y="3577580"/>
              <a:ext cx="720080" cy="720080"/>
            </a:xfrm>
            <a:prstGeom prst="rect">
              <a:avLst/>
            </a:prstGeom>
            <a:noFill/>
          </p:spPr>
        </p:pic>
        <p:pic>
          <p:nvPicPr>
            <p:cNvPr id="10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3858" t="26840" r="65704" b="58249"/>
            <a:stretch>
              <a:fillRect/>
            </a:stretch>
          </p:blipFill>
          <p:spPr bwMode="auto">
            <a:xfrm>
              <a:off x="1691680" y="4369668"/>
              <a:ext cx="720080" cy="720080"/>
            </a:xfrm>
            <a:prstGeom prst="rect">
              <a:avLst/>
            </a:prstGeom>
            <a:noFill/>
          </p:spPr>
        </p:pic>
      </p:grpSp>
      <p:sp>
        <p:nvSpPr>
          <p:cNvPr id="12" name="11 Proceso"/>
          <p:cNvSpPr/>
          <p:nvPr/>
        </p:nvSpPr>
        <p:spPr>
          <a:xfrm>
            <a:off x="1403648" y="2065412"/>
            <a:ext cx="2304256" cy="36004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58153" t="34295" b="58249"/>
          <a:stretch>
            <a:fillRect/>
          </a:stretch>
        </p:blipFill>
        <p:spPr bwMode="auto">
          <a:xfrm>
            <a:off x="2195736" y="2065412"/>
            <a:ext cx="2020863" cy="360040"/>
          </a:xfrm>
          <a:prstGeom prst="rect">
            <a:avLst/>
          </a:prstGeom>
          <a:noFill/>
        </p:spPr>
      </p:pic>
      <p:sp>
        <p:nvSpPr>
          <p:cNvPr id="28" name="27 CuadroTexto"/>
          <p:cNvSpPr txBox="1"/>
          <p:nvPr/>
        </p:nvSpPr>
        <p:spPr>
          <a:xfrm>
            <a:off x="3491880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923928" y="3433564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4572000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148064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724128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300192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876256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380312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884368" y="34335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8423920" y="33615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491880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923928" y="4225652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4572000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148064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724128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6300192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876256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7380312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7884368" y="422565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8423920" y="415364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  <p:pic>
        <p:nvPicPr>
          <p:cNvPr id="58" name="57 Imagen" descr="Gifs y Fondos Paz enla Tormenta ®: IMÁGENES DE COFRES CON TESOROS | Cofre,  Clipart, Tormen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014" y="0"/>
            <a:ext cx="208498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58 Rectángulo"/>
          <p:cNvSpPr/>
          <p:nvPr/>
        </p:nvSpPr>
        <p:spPr>
          <a:xfrm>
            <a:off x="3275856" y="193204"/>
            <a:ext cx="39388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Abre el candado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0" name="Picture 3" descr="C:\Users\enase\Downloads\Logo Redondo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273324"/>
            <a:ext cx="1008112" cy="1008112"/>
          </a:xfrm>
          <a:prstGeom prst="rect">
            <a:avLst/>
          </a:prstGeom>
          <a:noFill/>
        </p:spPr>
      </p:pic>
      <p:pic>
        <p:nvPicPr>
          <p:cNvPr id="38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23858" t="26840" r="65704" b="58249"/>
          <a:stretch>
            <a:fillRect/>
          </a:stretch>
        </p:blipFill>
        <p:spPr bwMode="auto">
          <a:xfrm>
            <a:off x="1403648" y="2785492"/>
            <a:ext cx="720080" cy="720080"/>
          </a:xfrm>
          <a:prstGeom prst="rect">
            <a:avLst/>
          </a:prstGeom>
          <a:noFill/>
        </p:spPr>
      </p:pic>
      <p:sp>
        <p:nvSpPr>
          <p:cNvPr id="39" name="38 CuadroTexto"/>
          <p:cNvSpPr txBox="1"/>
          <p:nvPr/>
        </p:nvSpPr>
        <p:spPr>
          <a:xfrm>
            <a:off x="3491880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0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923928" y="2641476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lgerian" pitchFamily="82" charset="0"/>
              </a:rPr>
              <a:t>1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4572000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2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5148064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3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5724128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4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6300192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5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6876256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6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7380312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7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7884368" y="264147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8</a:t>
            </a:r>
            <a:endParaRPr lang="es-ES" sz="5400" dirty="0">
              <a:latin typeface="Algerian" pitchFamily="82" charset="0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8423920" y="2569468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Algerian" pitchFamily="82" charset="0"/>
              </a:rPr>
              <a:t>9</a:t>
            </a:r>
            <a:endParaRPr lang="es-ES" sz="5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2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2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2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2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2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2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2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2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2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2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2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2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2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2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28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9" grpId="0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57" grpId="0"/>
      <p:bldP spid="57" grpId="1"/>
      <p:bldP spid="61" grpId="0"/>
      <p:bldP spid="6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Grupo"/>
          <p:cNvGrpSpPr/>
          <p:nvPr/>
        </p:nvGrpSpPr>
        <p:grpSpPr>
          <a:xfrm>
            <a:off x="-612576" y="409228"/>
            <a:ext cx="4829175" cy="4829175"/>
            <a:chOff x="-324544" y="409228"/>
            <a:chExt cx="4829175" cy="4829175"/>
          </a:xfrm>
        </p:grpSpPr>
        <p:pic>
          <p:nvPicPr>
            <p:cNvPr id="1027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24544" y="409228"/>
              <a:ext cx="4829175" cy="4829175"/>
            </a:xfrm>
            <a:prstGeom prst="rect">
              <a:avLst/>
            </a:prstGeom>
            <a:noFill/>
          </p:spPr>
        </p:pic>
        <p:pic>
          <p:nvPicPr>
            <p:cNvPr id="1028" name="Picture 4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1669" t="54473" r="61929" b="12723"/>
            <a:stretch>
              <a:fillRect/>
            </a:stretch>
          </p:blipFill>
          <p:spPr bwMode="auto">
            <a:xfrm>
              <a:off x="1187624" y="2641476"/>
              <a:ext cx="1728192" cy="2160240"/>
            </a:xfrm>
            <a:prstGeom prst="rect">
              <a:avLst/>
            </a:prstGeom>
            <a:noFill/>
          </p:spPr>
        </p:pic>
        <p:pic>
          <p:nvPicPr>
            <p:cNvPr id="10" name="Picture 3" descr="C:\Users\enase\Downloads\bloquear (1).png"/>
            <p:cNvPicPr>
              <a:picLocks noChangeAspect="1" noChangeArrowheads="1"/>
            </p:cNvPicPr>
            <p:nvPr/>
          </p:nvPicPr>
          <p:blipFill>
            <a:blip r:embed="rId2" cstate="print"/>
            <a:srcRect l="23858" t="26840" r="65704" b="58249"/>
            <a:stretch>
              <a:fillRect/>
            </a:stretch>
          </p:blipFill>
          <p:spPr bwMode="auto">
            <a:xfrm>
              <a:off x="1835696" y="4657700"/>
              <a:ext cx="504056" cy="504056"/>
            </a:xfrm>
            <a:prstGeom prst="rect">
              <a:avLst/>
            </a:prstGeom>
            <a:noFill/>
          </p:spPr>
        </p:pic>
      </p:grpSp>
      <p:sp>
        <p:nvSpPr>
          <p:cNvPr id="12" name="11 Proceso"/>
          <p:cNvSpPr/>
          <p:nvPr/>
        </p:nvSpPr>
        <p:spPr>
          <a:xfrm>
            <a:off x="1403648" y="2065412"/>
            <a:ext cx="2304256" cy="36004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58153" t="34295" b="58249"/>
          <a:stretch>
            <a:fillRect/>
          </a:stretch>
        </p:blipFill>
        <p:spPr bwMode="auto">
          <a:xfrm>
            <a:off x="2195736" y="2065412"/>
            <a:ext cx="2020863" cy="360040"/>
          </a:xfrm>
          <a:prstGeom prst="rect">
            <a:avLst/>
          </a:prstGeom>
          <a:noFill/>
        </p:spPr>
      </p:pic>
      <p:sp>
        <p:nvSpPr>
          <p:cNvPr id="47" name="46 CuadroTexto"/>
          <p:cNvSpPr txBox="1"/>
          <p:nvPr/>
        </p:nvSpPr>
        <p:spPr>
          <a:xfrm>
            <a:off x="3491880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0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923928" y="451368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1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4572000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2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148064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3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5724128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4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6300192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5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876256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6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7380312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7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7884368" y="451368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8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8423920" y="4441676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9</a:t>
            </a:r>
            <a:endParaRPr lang="es-ES" sz="3600" dirty="0">
              <a:latin typeface="Algerian" pitchFamily="82" charset="0"/>
            </a:endParaRPr>
          </a:p>
        </p:txBody>
      </p:sp>
      <p:pic>
        <p:nvPicPr>
          <p:cNvPr id="58" name="57 Imagen" descr="Gifs y Fondos Paz enla Tormenta ®: IMÁGENES DE COFRES CON TESOROS | Cofre,  Clipart, Tormen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014" y="0"/>
            <a:ext cx="208498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58 Rectángulo"/>
          <p:cNvSpPr/>
          <p:nvPr/>
        </p:nvSpPr>
        <p:spPr>
          <a:xfrm>
            <a:off x="3275856" y="193204"/>
            <a:ext cx="39388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Abre el candado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0" name="Picture 3" descr="C:\Users\enase\Downloads\Logo Redondo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273324"/>
            <a:ext cx="1008112" cy="1008112"/>
          </a:xfrm>
          <a:prstGeom prst="rect">
            <a:avLst/>
          </a:prstGeom>
          <a:noFill/>
        </p:spPr>
      </p:pic>
      <p:pic>
        <p:nvPicPr>
          <p:cNvPr id="62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23858" t="26840" r="65704" b="58249"/>
          <a:stretch>
            <a:fillRect/>
          </a:stretch>
        </p:blipFill>
        <p:spPr bwMode="auto">
          <a:xfrm>
            <a:off x="1547664" y="4009628"/>
            <a:ext cx="504056" cy="504056"/>
          </a:xfrm>
          <a:prstGeom prst="rect">
            <a:avLst/>
          </a:prstGeom>
          <a:noFill/>
        </p:spPr>
      </p:pic>
      <p:pic>
        <p:nvPicPr>
          <p:cNvPr id="63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23858" t="26840" r="65704" b="58249"/>
          <a:stretch>
            <a:fillRect/>
          </a:stretch>
        </p:blipFill>
        <p:spPr bwMode="auto">
          <a:xfrm>
            <a:off x="1547664" y="3361556"/>
            <a:ext cx="504056" cy="504056"/>
          </a:xfrm>
          <a:prstGeom prst="rect">
            <a:avLst/>
          </a:prstGeom>
          <a:noFill/>
        </p:spPr>
      </p:pic>
      <p:pic>
        <p:nvPicPr>
          <p:cNvPr id="64" name="Picture 3" descr="C:\Users\enase\Downloads\bloquear (1).png"/>
          <p:cNvPicPr>
            <a:picLocks noChangeAspect="1" noChangeArrowheads="1"/>
          </p:cNvPicPr>
          <p:nvPr/>
        </p:nvPicPr>
        <p:blipFill>
          <a:blip r:embed="rId2" cstate="print"/>
          <a:srcRect l="23858" t="26840" r="65704" b="58249"/>
          <a:stretch>
            <a:fillRect/>
          </a:stretch>
        </p:blipFill>
        <p:spPr bwMode="auto">
          <a:xfrm>
            <a:off x="1547664" y="2713484"/>
            <a:ext cx="504056" cy="504056"/>
          </a:xfrm>
          <a:prstGeom prst="rect">
            <a:avLst/>
          </a:prstGeom>
          <a:noFill/>
        </p:spPr>
      </p:pic>
      <p:sp>
        <p:nvSpPr>
          <p:cNvPr id="65" name="64 CuadroTexto"/>
          <p:cNvSpPr txBox="1"/>
          <p:nvPr/>
        </p:nvSpPr>
        <p:spPr>
          <a:xfrm>
            <a:off x="3491880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0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3923928" y="256946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1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4572000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2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5148064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3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5724128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4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6300192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5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6876256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6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7380312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7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7884368" y="25694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8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8423920" y="249746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9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3491880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0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3923928" y="321754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1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4572000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2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5148064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3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5724128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4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6300192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5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6876256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6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7380312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7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7884368" y="32175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8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4" name="83 CuadroTexto"/>
          <p:cNvSpPr txBox="1"/>
          <p:nvPr/>
        </p:nvSpPr>
        <p:spPr>
          <a:xfrm>
            <a:off x="8423920" y="314553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9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3491880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0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3923928" y="386561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Algerian" pitchFamily="82" charset="0"/>
              </a:rPr>
              <a:t>1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4572000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2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8" name="87 CuadroTexto"/>
          <p:cNvSpPr txBox="1"/>
          <p:nvPr/>
        </p:nvSpPr>
        <p:spPr>
          <a:xfrm>
            <a:off x="5148064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3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724128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4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6300192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5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6876256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6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7380312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7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7884368" y="386561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8</a:t>
            </a:r>
            <a:endParaRPr lang="es-ES" sz="3600" dirty="0">
              <a:latin typeface="Algerian" pitchFamily="82" charset="0"/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8423920" y="379360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latin typeface="Algerian" pitchFamily="82" charset="0"/>
              </a:rPr>
              <a:t>9</a:t>
            </a:r>
            <a:endParaRPr lang="es-ES" sz="3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1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2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2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2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22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2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2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2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24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24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25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25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26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2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2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27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2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2283 0.0075 " pathEditMode="relative" rAng="0" ptsTypes="AA">
                                      <p:cBhvr>
                                        <p:cTn id="2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0075 L -5.55556E-7 0.0075 " pathEditMode="relative" rAng="0" ptsTypes="AA">
                                      <p:cBhvr>
                                        <p:cTn id="29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8733 0.0075 " pathEditMode="relative" rAng="0" ptsTypes="AA">
                                      <p:cBhvr>
                                        <p:cTn id="29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75 L 0.00399 0.0075 " pathEditMode="relative" rAng="0" ptsTypes="AA">
                                      <p:cBhvr>
                                        <p:cTn id="30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34653 0.0075 " pathEditMode="relative" rAng="0" ptsTypes="AA">
                                      <p:cBhvr>
                                        <p:cTn id="30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53 0.0075 L 2.77778E-7 -0.00528 " pathEditMode="relative" rAng="0" ptsTypes="AA">
                                      <p:cBhvr>
                                        <p:cTn id="3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0938 0.0075 " pathEditMode="relative" rAng="0" ptsTypes="AA">
                                      <p:cBhvr>
                                        <p:cTn id="31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38 0.0075 L 0.00017 -0.00528 " pathEditMode="relative" rAng="0" ptsTypes="AA">
                                      <p:cBhvr>
                                        <p:cTn id="3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4724 0.0075 " pathEditMode="relative" rAng="0" ptsTypes="AA">
                                      <p:cBhvr>
                                        <p:cTn id="3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 0.0075 L -0.00781 -0.00528 " pathEditMode="relative" rAng="0" ptsTypes="AA">
                                      <p:cBhvr>
                                        <p:cTn id="32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3542 0.0075 " pathEditMode="relative" rAng="0" ptsTypes="AA">
                                      <p:cBhvr>
                                        <p:cTn id="33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42 0.0075 L -0.00781 -0.00528 " pathEditMode="relative" rAng="0" ptsTypes="AA">
                                      <p:cBhvr>
                                        <p:cTn id="33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59844 0.0075 " pathEditMode="relative" rAng="0" ptsTypes="AA">
                                      <p:cBhvr>
                                        <p:cTn id="34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844 0.0075 L -0.00781 -0.00528 " pathEditMode="relative" rAng="0" ptsTypes="AA">
                                      <p:cBhvr>
                                        <p:cTn id="34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65365 0.0075 " pathEditMode="relative" rAng="0" ptsTypes="AA">
                                      <p:cBhvr>
                                        <p:cTn id="35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65 0.0075 L 2.22222E-6 -0.00528 " pathEditMode="relative" rAng="0" ptsTypes="AA">
                                      <p:cBhvr>
                                        <p:cTn id="35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70087 0.0075 " pathEditMode="relative" rAng="0" ptsTypes="AA">
                                      <p:cBhvr>
                                        <p:cTn id="36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868 0.0075 L -2.5E-6 -0.00528 " pathEditMode="relative" rAng="0" ptsTypes="AA">
                                      <p:cBhvr>
                                        <p:cTn id="3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4.44444E-6 L -0.76771 0.02 " pathEditMode="relative" rAng="0" ptsTypes="AA">
                                      <p:cBhvr>
                                        <p:cTn id="3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6771 0.02 L -0.00382 0.00722 " pathEditMode="relative" rAng="0" ptsTypes="AA">
                                      <p:cBhvr>
                                        <p:cTn id="37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9" grpId="0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4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99</Words>
  <Application>Microsoft Office PowerPoint</Application>
  <PresentationFormat>Presentación en pantalla (16:10)</PresentationFormat>
  <Paragraphs>93</Paragraphs>
  <Slides>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Ena Andrea Seguel Saavedra</dc:creator>
  <cp:lastModifiedBy>Ena Andrea Seguel Saavedra</cp:lastModifiedBy>
  <cp:revision>12</cp:revision>
  <dcterms:created xsi:type="dcterms:W3CDTF">2020-10-20T01:53:32Z</dcterms:created>
  <dcterms:modified xsi:type="dcterms:W3CDTF">2020-10-20T03:22:17Z</dcterms:modified>
</cp:coreProperties>
</file>