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D42"/>
    <a:srgbClr val="FF79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660"/>
  </p:normalViewPr>
  <p:slideViewPr>
    <p:cSldViewPr>
      <p:cViewPr varScale="1">
        <p:scale>
          <a:sx n="75" d="100"/>
          <a:sy n="75" d="100"/>
        </p:scale>
        <p:origin x="1360" y="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E81B-80FF-4EF7-9971-50F51132C2D2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306F6693-6FD1-4980-884F-9EB9C5E98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216024"/>
            <a:ext cx="3865124" cy="4076355"/>
          </a:xfrm>
          <a:prstGeom prst="rect">
            <a:avLst/>
          </a:prstGeom>
        </p:spPr>
      </p:pic>
      <p:sp>
        <p:nvSpPr>
          <p:cNvPr id="12" name="11 Proceso"/>
          <p:cNvSpPr/>
          <p:nvPr/>
        </p:nvSpPr>
        <p:spPr>
          <a:xfrm>
            <a:off x="1403648" y="2065412"/>
            <a:ext cx="2304256" cy="36004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3491880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23928" y="2713484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572000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148064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724128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300192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876256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380312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884368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8423920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491880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923928" y="372159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572000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148064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724128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6300192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876256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80312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884368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8423920" y="364958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C2EC0E-38A8-4C69-9E17-2DFACF60F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581" y="780678"/>
            <a:ext cx="4153644" cy="4153644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C5A6C26-3B1F-468C-97A9-D85F2A5B1811}"/>
              </a:ext>
            </a:extLst>
          </p:cNvPr>
          <p:cNvSpPr/>
          <p:nvPr/>
        </p:nvSpPr>
        <p:spPr>
          <a:xfrm>
            <a:off x="1331640" y="2929508"/>
            <a:ext cx="906946" cy="1440160"/>
          </a:xfrm>
          <a:prstGeom prst="rect">
            <a:avLst/>
          </a:prstGeom>
          <a:solidFill>
            <a:srgbClr val="FF7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AC70E62-C66B-44C9-ADA6-5B2B871C265C}"/>
              </a:ext>
            </a:extLst>
          </p:cNvPr>
          <p:cNvSpPr/>
          <p:nvPr/>
        </p:nvSpPr>
        <p:spPr>
          <a:xfrm>
            <a:off x="1447861" y="2800716"/>
            <a:ext cx="773832" cy="748866"/>
          </a:xfrm>
          <a:prstGeom prst="ellipse">
            <a:avLst/>
          </a:prstGeom>
          <a:solidFill>
            <a:srgbClr val="3E3D42"/>
          </a:solidFill>
          <a:ln>
            <a:solidFill>
              <a:srgbClr val="3E3D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723496F-116F-49DB-95F3-E51A03CA9B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347" y="3833146"/>
            <a:ext cx="798645" cy="774259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CF1DA260-88E8-4370-87C6-A46F13F164A4}"/>
              </a:ext>
            </a:extLst>
          </p:cNvPr>
          <p:cNvSpPr txBox="1"/>
          <p:nvPr/>
        </p:nvSpPr>
        <p:spPr>
          <a:xfrm>
            <a:off x="2290788" y="17840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Algerian" panose="04020705040A02060702" pitchFamily="82" charset="0"/>
              </a:rPr>
              <a:t>ABRE Y GANA!!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514466C2-8BDE-4A58-B8F0-2052F99202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928" y="4516150"/>
            <a:ext cx="1198850" cy="119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-612576" y="409228"/>
            <a:ext cx="4829175" cy="4829175"/>
            <a:chOff x="-324544" y="409228"/>
            <a:chExt cx="4829175" cy="4829175"/>
          </a:xfrm>
        </p:grpSpPr>
        <p:pic>
          <p:nvPicPr>
            <p:cNvPr id="1027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24544" y="409228"/>
              <a:ext cx="4829175" cy="4829175"/>
            </a:xfrm>
            <a:prstGeom prst="rect">
              <a:avLst/>
            </a:prstGeom>
            <a:noFill/>
          </p:spPr>
        </p:pic>
        <p:pic>
          <p:nvPicPr>
            <p:cNvPr id="1028" name="Picture 4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1669" t="54473" r="61929" b="12723"/>
            <a:stretch>
              <a:fillRect/>
            </a:stretch>
          </p:blipFill>
          <p:spPr bwMode="auto">
            <a:xfrm>
              <a:off x="1187624" y="2641476"/>
              <a:ext cx="1728192" cy="2160240"/>
            </a:xfrm>
            <a:prstGeom prst="rect">
              <a:avLst/>
            </a:prstGeom>
            <a:noFill/>
          </p:spPr>
        </p:pic>
        <p:pic>
          <p:nvPicPr>
            <p:cNvPr id="8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3858" t="26840" r="65704" b="58249"/>
            <a:stretch>
              <a:fillRect/>
            </a:stretch>
          </p:blipFill>
          <p:spPr bwMode="auto">
            <a:xfrm>
              <a:off x="1691680" y="3577580"/>
              <a:ext cx="720080" cy="720080"/>
            </a:xfrm>
            <a:prstGeom prst="rect">
              <a:avLst/>
            </a:prstGeom>
            <a:noFill/>
          </p:spPr>
        </p:pic>
        <p:pic>
          <p:nvPicPr>
            <p:cNvPr id="10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3858" t="26840" r="65704" b="58249"/>
            <a:stretch>
              <a:fillRect/>
            </a:stretch>
          </p:blipFill>
          <p:spPr bwMode="auto">
            <a:xfrm>
              <a:off x="1691680" y="4369668"/>
              <a:ext cx="720080" cy="720080"/>
            </a:xfrm>
            <a:prstGeom prst="rect">
              <a:avLst/>
            </a:prstGeom>
            <a:noFill/>
          </p:spPr>
        </p:pic>
      </p:grpSp>
      <p:sp>
        <p:nvSpPr>
          <p:cNvPr id="12" name="11 Proceso"/>
          <p:cNvSpPr/>
          <p:nvPr/>
        </p:nvSpPr>
        <p:spPr>
          <a:xfrm>
            <a:off x="1403648" y="2065412"/>
            <a:ext cx="2304256" cy="36004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58153" t="34295" b="58249"/>
          <a:stretch>
            <a:fillRect/>
          </a:stretch>
        </p:blipFill>
        <p:spPr bwMode="auto">
          <a:xfrm>
            <a:off x="2195736" y="2065412"/>
            <a:ext cx="2020863" cy="360040"/>
          </a:xfrm>
          <a:prstGeom prst="rect">
            <a:avLst/>
          </a:prstGeom>
          <a:noFill/>
        </p:spPr>
      </p:pic>
      <p:sp>
        <p:nvSpPr>
          <p:cNvPr id="28" name="27 CuadroTexto"/>
          <p:cNvSpPr txBox="1"/>
          <p:nvPr/>
        </p:nvSpPr>
        <p:spPr>
          <a:xfrm>
            <a:off x="3491880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23928" y="3433564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572000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148064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724128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300192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876256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380312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884368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8423920" y="33615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491880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923928" y="4225652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572000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148064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724128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6300192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876256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80312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884368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8423920" y="415364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pic>
        <p:nvPicPr>
          <p:cNvPr id="58" name="57 Imagen" descr="Gifs y Fondos Paz enla Tormenta ®: IMÁGENES DE COFRES CON TESOROS | Cofre,  Clipart, Tormen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014" y="0"/>
            <a:ext cx="20849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58 Rectángulo"/>
          <p:cNvSpPr/>
          <p:nvPr/>
        </p:nvSpPr>
        <p:spPr>
          <a:xfrm>
            <a:off x="3275856" y="193204"/>
            <a:ext cx="39388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Abre el candado</a:t>
            </a:r>
          </a:p>
        </p:txBody>
      </p:sp>
      <p:pic>
        <p:nvPicPr>
          <p:cNvPr id="60" name="Picture 3" descr="C:\Users\enase\Downloads\Logo Redondo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273324"/>
            <a:ext cx="1008112" cy="1008112"/>
          </a:xfrm>
          <a:prstGeom prst="rect">
            <a:avLst/>
          </a:prstGeom>
          <a:noFill/>
        </p:spPr>
      </p:pic>
      <p:pic>
        <p:nvPicPr>
          <p:cNvPr id="38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403648" y="2785492"/>
            <a:ext cx="720080" cy="720080"/>
          </a:xfrm>
          <a:prstGeom prst="rect">
            <a:avLst/>
          </a:prstGeom>
          <a:noFill/>
        </p:spPr>
      </p:pic>
      <p:sp>
        <p:nvSpPr>
          <p:cNvPr id="39" name="38 CuadroTexto"/>
          <p:cNvSpPr txBox="1"/>
          <p:nvPr/>
        </p:nvSpPr>
        <p:spPr>
          <a:xfrm>
            <a:off x="3491880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923928" y="264147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4572000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5148064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5724128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6300192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6876256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7380312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7884368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8423920" y="256946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2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2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2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2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2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2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2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2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2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9" grpId="0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57" grpId="0"/>
      <p:bldP spid="57" grpId="1"/>
      <p:bldP spid="61" grpId="0"/>
      <p:bldP spid="6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-612576" y="409228"/>
            <a:ext cx="4829175" cy="4829175"/>
            <a:chOff x="-324544" y="409228"/>
            <a:chExt cx="4829175" cy="4829175"/>
          </a:xfrm>
        </p:grpSpPr>
        <p:pic>
          <p:nvPicPr>
            <p:cNvPr id="1027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24544" y="409228"/>
              <a:ext cx="4829175" cy="4829175"/>
            </a:xfrm>
            <a:prstGeom prst="rect">
              <a:avLst/>
            </a:prstGeom>
            <a:noFill/>
          </p:spPr>
        </p:pic>
        <p:pic>
          <p:nvPicPr>
            <p:cNvPr id="1028" name="Picture 4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1669" t="54473" r="61929" b="12723"/>
            <a:stretch>
              <a:fillRect/>
            </a:stretch>
          </p:blipFill>
          <p:spPr bwMode="auto">
            <a:xfrm>
              <a:off x="1187624" y="2641476"/>
              <a:ext cx="1728192" cy="2160240"/>
            </a:xfrm>
            <a:prstGeom prst="rect">
              <a:avLst/>
            </a:prstGeom>
            <a:noFill/>
          </p:spPr>
        </p:pic>
        <p:pic>
          <p:nvPicPr>
            <p:cNvPr id="10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3858" t="26840" r="65704" b="58249"/>
            <a:stretch>
              <a:fillRect/>
            </a:stretch>
          </p:blipFill>
          <p:spPr bwMode="auto">
            <a:xfrm>
              <a:off x="1835696" y="4657700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12" name="11 Proceso"/>
          <p:cNvSpPr/>
          <p:nvPr/>
        </p:nvSpPr>
        <p:spPr>
          <a:xfrm>
            <a:off x="1403648" y="2065412"/>
            <a:ext cx="2304256" cy="36004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58153" t="34295" b="58249"/>
          <a:stretch>
            <a:fillRect/>
          </a:stretch>
        </p:blipFill>
        <p:spPr bwMode="auto">
          <a:xfrm>
            <a:off x="2195736" y="2065412"/>
            <a:ext cx="2020863" cy="360040"/>
          </a:xfrm>
          <a:prstGeom prst="rect">
            <a:avLst/>
          </a:prstGeom>
          <a:noFill/>
        </p:spPr>
      </p:pic>
      <p:sp>
        <p:nvSpPr>
          <p:cNvPr id="47" name="46 CuadroTexto"/>
          <p:cNvSpPr txBox="1"/>
          <p:nvPr/>
        </p:nvSpPr>
        <p:spPr>
          <a:xfrm>
            <a:off x="3491880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923928" y="451368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572000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148064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724128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6300192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876256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80312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884368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8423920" y="444167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  <p:pic>
        <p:nvPicPr>
          <p:cNvPr id="58" name="57 Imagen" descr="Gifs y Fondos Paz enla Tormenta ®: IMÁGENES DE COFRES CON TESOROS | Cofre,  Clipart, Tormen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014" y="0"/>
            <a:ext cx="20849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58 Rectángulo"/>
          <p:cNvSpPr/>
          <p:nvPr/>
        </p:nvSpPr>
        <p:spPr>
          <a:xfrm>
            <a:off x="3275856" y="193204"/>
            <a:ext cx="39388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Abre el candado</a:t>
            </a:r>
          </a:p>
        </p:txBody>
      </p:sp>
      <p:pic>
        <p:nvPicPr>
          <p:cNvPr id="60" name="Picture 3" descr="C:\Users\enase\Downloads\Logo Redondo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273324"/>
            <a:ext cx="1008112" cy="1008112"/>
          </a:xfrm>
          <a:prstGeom prst="rect">
            <a:avLst/>
          </a:prstGeom>
          <a:noFill/>
        </p:spPr>
      </p:pic>
      <p:pic>
        <p:nvPicPr>
          <p:cNvPr id="62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547664" y="4009628"/>
            <a:ext cx="504056" cy="504056"/>
          </a:xfrm>
          <a:prstGeom prst="rect">
            <a:avLst/>
          </a:prstGeom>
          <a:noFill/>
        </p:spPr>
      </p:pic>
      <p:pic>
        <p:nvPicPr>
          <p:cNvPr id="63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547664" y="3361556"/>
            <a:ext cx="504056" cy="504056"/>
          </a:xfrm>
          <a:prstGeom prst="rect">
            <a:avLst/>
          </a:prstGeom>
          <a:noFill/>
        </p:spPr>
      </p:pic>
      <p:pic>
        <p:nvPicPr>
          <p:cNvPr id="64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547664" y="2713484"/>
            <a:ext cx="504056" cy="504056"/>
          </a:xfrm>
          <a:prstGeom prst="rect">
            <a:avLst/>
          </a:prstGeom>
          <a:noFill/>
        </p:spPr>
      </p:pic>
      <p:sp>
        <p:nvSpPr>
          <p:cNvPr id="65" name="64 CuadroTexto"/>
          <p:cNvSpPr txBox="1"/>
          <p:nvPr/>
        </p:nvSpPr>
        <p:spPr>
          <a:xfrm>
            <a:off x="3491880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3923928" y="256946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4572000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5148064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5724128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6300192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6876256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7380312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7884368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8423920" y="249746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3491880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3923928" y="321754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4572000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5148064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5724128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6300192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6876256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7380312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7884368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4" name="83 CuadroTexto"/>
          <p:cNvSpPr txBox="1"/>
          <p:nvPr/>
        </p:nvSpPr>
        <p:spPr>
          <a:xfrm>
            <a:off x="8423920" y="314553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3491880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3923928" y="386561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4572000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8" name="87 CuadroTexto"/>
          <p:cNvSpPr txBox="1"/>
          <p:nvPr/>
        </p:nvSpPr>
        <p:spPr>
          <a:xfrm>
            <a:off x="5148064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724128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6300192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6876256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7380312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7884368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8423920" y="379360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2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22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2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2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24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25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26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2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27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2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2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30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30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3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31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3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32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3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33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34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3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3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35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36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3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3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37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9" grpId="0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100</Words>
  <Application>Microsoft Office PowerPoint</Application>
  <PresentationFormat>Presentación en pantalla (16:10)</PresentationFormat>
  <Paragraphs>93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Algerian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Ena Andrea Seguel Saavedra</dc:creator>
  <cp:lastModifiedBy>3ºESO</cp:lastModifiedBy>
  <cp:revision>14</cp:revision>
  <dcterms:created xsi:type="dcterms:W3CDTF">2020-10-20T01:53:32Z</dcterms:created>
  <dcterms:modified xsi:type="dcterms:W3CDTF">2020-10-20T16:58:16Z</dcterms:modified>
</cp:coreProperties>
</file>